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7" r:id="rId2"/>
    <p:sldId id="281" r:id="rId3"/>
    <p:sldId id="314" r:id="rId4"/>
    <p:sldId id="279" r:id="rId5"/>
    <p:sldId id="280" r:id="rId6"/>
    <p:sldId id="259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294" r:id="rId1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937"/>
    <a:srgbClr val="FFFFFF"/>
    <a:srgbClr val="F09B34"/>
    <a:srgbClr val="EBEBEB"/>
    <a:srgbClr val="FAD85D"/>
    <a:srgbClr val="6C7F90"/>
    <a:srgbClr val="6CD85D"/>
    <a:srgbClr val="444444"/>
    <a:srgbClr val="2E4860"/>
    <a:srgbClr val="23232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300" autoAdjust="0"/>
    <p:restoredTop sz="96000" autoAdjust="0"/>
  </p:normalViewPr>
  <p:slideViewPr>
    <p:cSldViewPr snapToGrid="0" showGuides="1">
      <p:cViewPr>
        <p:scale>
          <a:sx n="90" d="100"/>
          <a:sy n="90" d="100"/>
        </p:scale>
        <p:origin x="-1242" y="-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24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0A845-56A1-4220-A161-56E16775D7E6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64BD2-273E-4466-B336-FD9F66E813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6754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11DC3-0F39-4E1E-956D-4A3569C7D20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0C4D196-4731-488D-BBC2-0FF6E27DC5C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fld id="{E0C4D196-4731-488D-BBC2-0FF6E27DC5C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E0C4D196-4731-488D-BBC2-0FF6E27DC5C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7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0C4D196-4731-488D-BBC2-0FF6E27DC5C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D1419EC6-A7F9-4038-B584-32C3F4D916B2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E0C4D196-4731-488D-BBC2-0FF6E27DC5C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E0C4D196-4731-488D-BBC2-0FF6E27DC5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C4D196-4731-488D-BBC2-0FF6E27DC5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0C4D196-4731-488D-BBC2-0FF6E27DC5C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fld id="{E0C4D196-4731-488D-BBC2-0FF6E27DC5C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D1419EC6-A7F9-4038-B584-32C3F4D916B2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1419EC6-A7F9-4038-B584-32C3F4D916B2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0C4D196-4731-488D-BBC2-0FF6E27DC5C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notesSlide" Target="../notesSlides/notesSlide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2926" y="547684"/>
            <a:ext cx="4595813" cy="71438"/>
          </a:xfrm>
          <a:prstGeom prst="rect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42926" y="4342444"/>
            <a:ext cx="4595813" cy="71438"/>
          </a:xfrm>
          <a:prstGeom prst="rect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38150" y="592511"/>
            <a:ext cx="49149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/>
              <a:t>INVESTMENT POLICIES AND BUSINESS ENVIRONMENT IN NIGERIA</a:t>
            </a:r>
            <a:endParaRPr lang="zh-CN" altLang="en-US" sz="4800" dirty="0"/>
          </a:p>
        </p:txBody>
      </p:sp>
      <p:sp>
        <p:nvSpPr>
          <p:cNvPr id="13" name="椭圆 12"/>
          <p:cNvSpPr/>
          <p:nvPr/>
        </p:nvSpPr>
        <p:spPr>
          <a:xfrm>
            <a:off x="5745956" y="521906"/>
            <a:ext cx="2839245" cy="2839245"/>
          </a:xfrm>
          <a:prstGeom prst="ellipse">
            <a:avLst/>
          </a:prstGeom>
          <a:noFill/>
          <a:ln w="9525"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5475" y="828675"/>
            <a:ext cx="29718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69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05978"/>
            <a:ext cx="8153400" cy="536972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Reasons to invest in Nigeria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628650"/>
            <a:ext cx="8839200" cy="43434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reeform 106"/>
          <p:cNvSpPr>
            <a:spLocks/>
          </p:cNvSpPr>
          <p:nvPr/>
        </p:nvSpPr>
        <p:spPr bwMode="auto">
          <a:xfrm>
            <a:off x="5368928" y="4405312"/>
            <a:ext cx="23813" cy="14288"/>
          </a:xfrm>
          <a:custGeom>
            <a:avLst/>
            <a:gdLst>
              <a:gd name="T0" fmla="*/ 0 w 35"/>
              <a:gd name="T1" fmla="*/ 8232422 h 27"/>
              <a:gd name="T2" fmla="*/ 0 w 35"/>
              <a:gd name="T3" fmla="*/ 7203017 h 27"/>
              <a:gd name="T4" fmla="*/ 451086 w 35"/>
              <a:gd name="T5" fmla="*/ 6688667 h 27"/>
              <a:gd name="T6" fmla="*/ 1353939 w 35"/>
              <a:gd name="T7" fmla="*/ 5144911 h 27"/>
              <a:gd name="T8" fmla="*/ 2707198 w 35"/>
              <a:gd name="T9" fmla="*/ 4116211 h 27"/>
              <a:gd name="T10" fmla="*/ 3610051 w 35"/>
              <a:gd name="T11" fmla="*/ 4116211 h 27"/>
              <a:gd name="T12" fmla="*/ 4512223 w 35"/>
              <a:gd name="T13" fmla="*/ 4116211 h 27"/>
              <a:gd name="T14" fmla="*/ 4963310 w 35"/>
              <a:gd name="T15" fmla="*/ 6688667 h 27"/>
              <a:gd name="T16" fmla="*/ 5866162 w 35"/>
              <a:gd name="T17" fmla="*/ 7717367 h 27"/>
              <a:gd name="T18" fmla="*/ 6768335 w 35"/>
              <a:gd name="T19" fmla="*/ 8232422 h 27"/>
              <a:gd name="T20" fmla="*/ 5866162 w 35"/>
              <a:gd name="T21" fmla="*/ 6688667 h 27"/>
              <a:gd name="T22" fmla="*/ 5866162 w 35"/>
              <a:gd name="T23" fmla="*/ 4630561 h 27"/>
              <a:gd name="T24" fmla="*/ 5866162 w 35"/>
              <a:gd name="T25" fmla="*/ 3601861 h 27"/>
              <a:gd name="T26" fmla="*/ 4963310 w 35"/>
              <a:gd name="T27" fmla="*/ 3086806 h 27"/>
              <a:gd name="T28" fmla="*/ 5866162 w 35"/>
              <a:gd name="T29" fmla="*/ 1543756 h 27"/>
              <a:gd name="T30" fmla="*/ 6768335 w 35"/>
              <a:gd name="T31" fmla="*/ 1543756 h 27"/>
              <a:gd name="T32" fmla="*/ 7670507 w 35"/>
              <a:gd name="T33" fmla="*/ 3086806 h 27"/>
              <a:gd name="T34" fmla="*/ 7670507 w 35"/>
              <a:gd name="T35" fmla="*/ 2058106 h 27"/>
              <a:gd name="T36" fmla="*/ 9475533 w 35"/>
              <a:gd name="T37" fmla="*/ 3086806 h 27"/>
              <a:gd name="T38" fmla="*/ 9926619 w 35"/>
              <a:gd name="T39" fmla="*/ 1543756 h 27"/>
              <a:gd name="T40" fmla="*/ 9024447 w 35"/>
              <a:gd name="T41" fmla="*/ 514350 h 27"/>
              <a:gd name="T42" fmla="*/ 9475533 w 35"/>
              <a:gd name="T43" fmla="*/ 0 h 27"/>
              <a:gd name="T44" fmla="*/ 10829472 w 35"/>
              <a:gd name="T45" fmla="*/ 514350 h 27"/>
              <a:gd name="T46" fmla="*/ 11731645 w 35"/>
              <a:gd name="T47" fmla="*/ 1543756 h 27"/>
              <a:gd name="T48" fmla="*/ 12634497 w 35"/>
              <a:gd name="T49" fmla="*/ 1543756 h 27"/>
              <a:gd name="T50" fmla="*/ 13085584 w 35"/>
              <a:gd name="T51" fmla="*/ 1543756 h 27"/>
              <a:gd name="T52" fmla="*/ 13987756 w 35"/>
              <a:gd name="T53" fmla="*/ 1543756 h 27"/>
              <a:gd name="T54" fmla="*/ 14890609 w 35"/>
              <a:gd name="T55" fmla="*/ 2572456 h 27"/>
              <a:gd name="T56" fmla="*/ 13987756 w 35"/>
              <a:gd name="T57" fmla="*/ 3601861 h 27"/>
              <a:gd name="T58" fmla="*/ 14438842 w 35"/>
              <a:gd name="T59" fmla="*/ 3601861 h 27"/>
              <a:gd name="T60" fmla="*/ 14438842 w 35"/>
              <a:gd name="T61" fmla="*/ 4630561 h 27"/>
              <a:gd name="T62" fmla="*/ 15792782 w 35"/>
              <a:gd name="T63" fmla="*/ 4630561 h 27"/>
              <a:gd name="T64" fmla="*/ 15341695 w 35"/>
              <a:gd name="T65" fmla="*/ 5144911 h 27"/>
              <a:gd name="T66" fmla="*/ 14438842 w 35"/>
              <a:gd name="T67" fmla="*/ 6688667 h 27"/>
              <a:gd name="T68" fmla="*/ 12634497 w 35"/>
              <a:gd name="T69" fmla="*/ 5659261 h 27"/>
              <a:gd name="T70" fmla="*/ 11280558 w 35"/>
              <a:gd name="T71" fmla="*/ 5659261 h 27"/>
              <a:gd name="T72" fmla="*/ 13085584 w 35"/>
              <a:gd name="T73" fmla="*/ 6688667 h 27"/>
              <a:gd name="T74" fmla="*/ 12634497 w 35"/>
              <a:gd name="T75" fmla="*/ 8232422 h 27"/>
              <a:gd name="T76" fmla="*/ 11731645 w 35"/>
              <a:gd name="T77" fmla="*/ 7717367 h 27"/>
              <a:gd name="T78" fmla="*/ 10378386 w 35"/>
              <a:gd name="T79" fmla="*/ 7717367 h 27"/>
              <a:gd name="T80" fmla="*/ 10829472 w 35"/>
              <a:gd name="T81" fmla="*/ 8746772 h 27"/>
              <a:gd name="T82" fmla="*/ 9475533 w 35"/>
              <a:gd name="T83" fmla="*/ 8746772 h 27"/>
              <a:gd name="T84" fmla="*/ 8122274 w 35"/>
              <a:gd name="T85" fmla="*/ 9775472 h 27"/>
              <a:gd name="T86" fmla="*/ 7670507 w 35"/>
              <a:gd name="T87" fmla="*/ 10289822 h 27"/>
              <a:gd name="T88" fmla="*/ 7219421 w 35"/>
              <a:gd name="T89" fmla="*/ 10804878 h 27"/>
              <a:gd name="T90" fmla="*/ 7219421 w 35"/>
              <a:gd name="T91" fmla="*/ 11319228 h 27"/>
              <a:gd name="T92" fmla="*/ 6768335 w 35"/>
              <a:gd name="T93" fmla="*/ 12347928 h 27"/>
              <a:gd name="T94" fmla="*/ 5866162 w 35"/>
              <a:gd name="T95" fmla="*/ 12862983 h 27"/>
              <a:gd name="T96" fmla="*/ 4963310 w 35"/>
              <a:gd name="T97" fmla="*/ 13891683 h 27"/>
              <a:gd name="T98" fmla="*/ 4061137 w 35"/>
              <a:gd name="T99" fmla="*/ 13891683 h 27"/>
              <a:gd name="T100" fmla="*/ 4512223 w 35"/>
              <a:gd name="T101" fmla="*/ 12862983 h 27"/>
              <a:gd name="T102" fmla="*/ 5414396 w 35"/>
              <a:gd name="T103" fmla="*/ 11319228 h 27"/>
              <a:gd name="T104" fmla="*/ 4061137 w 35"/>
              <a:gd name="T105" fmla="*/ 11319228 h 27"/>
              <a:gd name="T106" fmla="*/ 3610051 w 35"/>
              <a:gd name="T107" fmla="*/ 11319228 h 27"/>
              <a:gd name="T108" fmla="*/ 2707198 w 35"/>
              <a:gd name="T109" fmla="*/ 12347928 h 27"/>
              <a:gd name="T110" fmla="*/ 1805025 w 35"/>
              <a:gd name="T111" fmla="*/ 11319228 h 27"/>
              <a:gd name="T112" fmla="*/ 1353939 w 35"/>
              <a:gd name="T113" fmla="*/ 10289822 h 27"/>
              <a:gd name="T114" fmla="*/ 902173 w 35"/>
              <a:gd name="T115" fmla="*/ 8746772 h 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5"/>
              <a:gd name="T175" fmla="*/ 0 h 27"/>
              <a:gd name="T176" fmla="*/ 35 w 35"/>
              <a:gd name="T177" fmla="*/ 27 h 2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5" h="27">
                <a:moveTo>
                  <a:pt x="1" y="17"/>
                </a:move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1" y="14"/>
                </a:lnTo>
                <a:lnTo>
                  <a:pt x="1" y="13"/>
                </a:lnTo>
                <a:lnTo>
                  <a:pt x="1" y="12"/>
                </a:lnTo>
                <a:lnTo>
                  <a:pt x="2" y="11"/>
                </a:lnTo>
                <a:lnTo>
                  <a:pt x="3" y="10"/>
                </a:lnTo>
                <a:lnTo>
                  <a:pt x="4" y="9"/>
                </a:lnTo>
                <a:lnTo>
                  <a:pt x="5" y="9"/>
                </a:lnTo>
                <a:lnTo>
                  <a:pt x="6" y="8"/>
                </a:lnTo>
                <a:lnTo>
                  <a:pt x="7" y="8"/>
                </a:lnTo>
                <a:lnTo>
                  <a:pt x="7" y="7"/>
                </a:lnTo>
                <a:lnTo>
                  <a:pt x="8" y="8"/>
                </a:lnTo>
                <a:lnTo>
                  <a:pt x="9" y="8"/>
                </a:lnTo>
                <a:lnTo>
                  <a:pt x="10" y="8"/>
                </a:lnTo>
                <a:lnTo>
                  <a:pt x="11" y="8"/>
                </a:lnTo>
                <a:lnTo>
                  <a:pt x="11" y="11"/>
                </a:lnTo>
                <a:lnTo>
                  <a:pt x="11" y="13"/>
                </a:lnTo>
                <a:lnTo>
                  <a:pt x="12" y="14"/>
                </a:lnTo>
                <a:lnTo>
                  <a:pt x="13" y="14"/>
                </a:lnTo>
                <a:lnTo>
                  <a:pt x="13" y="15"/>
                </a:lnTo>
                <a:lnTo>
                  <a:pt x="14" y="16"/>
                </a:lnTo>
                <a:lnTo>
                  <a:pt x="15" y="16"/>
                </a:lnTo>
                <a:lnTo>
                  <a:pt x="15" y="15"/>
                </a:lnTo>
                <a:lnTo>
                  <a:pt x="14" y="14"/>
                </a:lnTo>
                <a:lnTo>
                  <a:pt x="13" y="13"/>
                </a:lnTo>
                <a:lnTo>
                  <a:pt x="13" y="11"/>
                </a:lnTo>
                <a:lnTo>
                  <a:pt x="13" y="10"/>
                </a:lnTo>
                <a:lnTo>
                  <a:pt x="13" y="9"/>
                </a:lnTo>
                <a:lnTo>
                  <a:pt x="12" y="8"/>
                </a:lnTo>
                <a:lnTo>
                  <a:pt x="13" y="8"/>
                </a:lnTo>
                <a:lnTo>
                  <a:pt x="13" y="7"/>
                </a:lnTo>
                <a:lnTo>
                  <a:pt x="12" y="6"/>
                </a:lnTo>
                <a:lnTo>
                  <a:pt x="11" y="6"/>
                </a:lnTo>
                <a:lnTo>
                  <a:pt x="12" y="4"/>
                </a:lnTo>
                <a:lnTo>
                  <a:pt x="13" y="3"/>
                </a:lnTo>
                <a:lnTo>
                  <a:pt x="15" y="3"/>
                </a:lnTo>
                <a:lnTo>
                  <a:pt x="16" y="5"/>
                </a:lnTo>
                <a:lnTo>
                  <a:pt x="16" y="6"/>
                </a:lnTo>
                <a:lnTo>
                  <a:pt x="17" y="6"/>
                </a:lnTo>
                <a:lnTo>
                  <a:pt x="17" y="5"/>
                </a:lnTo>
                <a:lnTo>
                  <a:pt x="17" y="4"/>
                </a:lnTo>
                <a:lnTo>
                  <a:pt x="18" y="4"/>
                </a:lnTo>
                <a:lnTo>
                  <a:pt x="21" y="6"/>
                </a:lnTo>
                <a:lnTo>
                  <a:pt x="22" y="5"/>
                </a:lnTo>
                <a:lnTo>
                  <a:pt x="22" y="3"/>
                </a:lnTo>
                <a:lnTo>
                  <a:pt x="22" y="2"/>
                </a:lnTo>
                <a:lnTo>
                  <a:pt x="20" y="1"/>
                </a:lnTo>
                <a:lnTo>
                  <a:pt x="21" y="0"/>
                </a:lnTo>
                <a:lnTo>
                  <a:pt x="21" y="1"/>
                </a:lnTo>
                <a:lnTo>
                  <a:pt x="22" y="1"/>
                </a:lnTo>
                <a:lnTo>
                  <a:pt x="24" y="1"/>
                </a:lnTo>
                <a:lnTo>
                  <a:pt x="25" y="2"/>
                </a:lnTo>
                <a:lnTo>
                  <a:pt x="26" y="2"/>
                </a:lnTo>
                <a:lnTo>
                  <a:pt x="26" y="3"/>
                </a:lnTo>
                <a:lnTo>
                  <a:pt x="27" y="4"/>
                </a:lnTo>
                <a:lnTo>
                  <a:pt x="28" y="3"/>
                </a:lnTo>
                <a:lnTo>
                  <a:pt x="29" y="3"/>
                </a:lnTo>
                <a:lnTo>
                  <a:pt x="30" y="2"/>
                </a:lnTo>
                <a:lnTo>
                  <a:pt x="31" y="3"/>
                </a:lnTo>
                <a:lnTo>
                  <a:pt x="32" y="3"/>
                </a:lnTo>
                <a:lnTo>
                  <a:pt x="33" y="4"/>
                </a:lnTo>
                <a:lnTo>
                  <a:pt x="33" y="5"/>
                </a:lnTo>
                <a:lnTo>
                  <a:pt x="32" y="5"/>
                </a:lnTo>
                <a:lnTo>
                  <a:pt x="31" y="6"/>
                </a:lnTo>
                <a:lnTo>
                  <a:pt x="31" y="7"/>
                </a:lnTo>
                <a:lnTo>
                  <a:pt x="32" y="7"/>
                </a:lnTo>
                <a:lnTo>
                  <a:pt x="32" y="8"/>
                </a:lnTo>
                <a:lnTo>
                  <a:pt x="32" y="9"/>
                </a:lnTo>
                <a:lnTo>
                  <a:pt x="34" y="9"/>
                </a:lnTo>
                <a:lnTo>
                  <a:pt x="35" y="8"/>
                </a:lnTo>
                <a:lnTo>
                  <a:pt x="35" y="9"/>
                </a:lnTo>
                <a:lnTo>
                  <a:pt x="34" y="10"/>
                </a:lnTo>
                <a:lnTo>
                  <a:pt x="33" y="11"/>
                </a:lnTo>
                <a:lnTo>
                  <a:pt x="33" y="12"/>
                </a:lnTo>
                <a:lnTo>
                  <a:pt x="32" y="13"/>
                </a:lnTo>
                <a:lnTo>
                  <a:pt x="31" y="13"/>
                </a:lnTo>
                <a:lnTo>
                  <a:pt x="30" y="12"/>
                </a:lnTo>
                <a:lnTo>
                  <a:pt x="28" y="11"/>
                </a:lnTo>
                <a:lnTo>
                  <a:pt x="27" y="11"/>
                </a:lnTo>
                <a:lnTo>
                  <a:pt x="26" y="11"/>
                </a:lnTo>
                <a:lnTo>
                  <a:pt x="25" y="11"/>
                </a:lnTo>
                <a:lnTo>
                  <a:pt x="26" y="11"/>
                </a:lnTo>
                <a:lnTo>
                  <a:pt x="27" y="12"/>
                </a:lnTo>
                <a:lnTo>
                  <a:pt x="29" y="13"/>
                </a:lnTo>
                <a:lnTo>
                  <a:pt x="29" y="14"/>
                </a:lnTo>
                <a:lnTo>
                  <a:pt x="28" y="16"/>
                </a:lnTo>
                <a:lnTo>
                  <a:pt x="27" y="16"/>
                </a:lnTo>
                <a:lnTo>
                  <a:pt x="26" y="15"/>
                </a:lnTo>
                <a:lnTo>
                  <a:pt x="25" y="14"/>
                </a:lnTo>
                <a:lnTo>
                  <a:pt x="24" y="14"/>
                </a:lnTo>
                <a:lnTo>
                  <a:pt x="23" y="15"/>
                </a:lnTo>
                <a:lnTo>
                  <a:pt x="24" y="16"/>
                </a:lnTo>
                <a:lnTo>
                  <a:pt x="24" y="17"/>
                </a:lnTo>
                <a:lnTo>
                  <a:pt x="23" y="17"/>
                </a:lnTo>
                <a:lnTo>
                  <a:pt x="21" y="17"/>
                </a:lnTo>
                <a:lnTo>
                  <a:pt x="19" y="17"/>
                </a:lnTo>
                <a:lnTo>
                  <a:pt x="18" y="18"/>
                </a:lnTo>
                <a:lnTo>
                  <a:pt x="18" y="19"/>
                </a:lnTo>
                <a:lnTo>
                  <a:pt x="17" y="19"/>
                </a:lnTo>
                <a:lnTo>
                  <a:pt x="17" y="20"/>
                </a:lnTo>
                <a:lnTo>
                  <a:pt x="16" y="20"/>
                </a:lnTo>
                <a:lnTo>
                  <a:pt x="15" y="20"/>
                </a:lnTo>
                <a:lnTo>
                  <a:pt x="16" y="21"/>
                </a:lnTo>
                <a:lnTo>
                  <a:pt x="16" y="22"/>
                </a:lnTo>
                <a:lnTo>
                  <a:pt x="16" y="23"/>
                </a:lnTo>
                <a:lnTo>
                  <a:pt x="15" y="24"/>
                </a:lnTo>
                <a:lnTo>
                  <a:pt x="14" y="24"/>
                </a:lnTo>
                <a:lnTo>
                  <a:pt x="13" y="25"/>
                </a:lnTo>
                <a:lnTo>
                  <a:pt x="12" y="26"/>
                </a:lnTo>
                <a:lnTo>
                  <a:pt x="11" y="27"/>
                </a:lnTo>
                <a:lnTo>
                  <a:pt x="10" y="27"/>
                </a:lnTo>
                <a:lnTo>
                  <a:pt x="9" y="27"/>
                </a:lnTo>
                <a:lnTo>
                  <a:pt x="8" y="27"/>
                </a:lnTo>
                <a:lnTo>
                  <a:pt x="10" y="25"/>
                </a:lnTo>
                <a:lnTo>
                  <a:pt x="12" y="23"/>
                </a:lnTo>
                <a:lnTo>
                  <a:pt x="12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3"/>
                </a:lnTo>
                <a:lnTo>
                  <a:pt x="7" y="24"/>
                </a:lnTo>
                <a:lnTo>
                  <a:pt x="6" y="24"/>
                </a:lnTo>
                <a:lnTo>
                  <a:pt x="5" y="23"/>
                </a:lnTo>
                <a:lnTo>
                  <a:pt x="4" y="22"/>
                </a:lnTo>
                <a:lnTo>
                  <a:pt x="3" y="22"/>
                </a:lnTo>
                <a:lnTo>
                  <a:pt x="3" y="21"/>
                </a:lnTo>
                <a:lnTo>
                  <a:pt x="3" y="20"/>
                </a:lnTo>
                <a:lnTo>
                  <a:pt x="4" y="19"/>
                </a:lnTo>
                <a:lnTo>
                  <a:pt x="3" y="17"/>
                </a:lnTo>
                <a:lnTo>
                  <a:pt x="2" y="17"/>
                </a:lnTo>
                <a:lnTo>
                  <a:pt x="1" y="17"/>
                </a:lnTo>
                <a:close/>
              </a:path>
            </a:pathLst>
          </a:custGeom>
          <a:solidFill>
            <a:srgbClr val="080808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lIns="91420" tIns="45710" rIns="91420" bIns="45710"/>
          <a:lstStyle/>
          <a:p>
            <a:endParaRPr lang="en-US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04C131FD-BB9D-4190-99F4-F1BF1D2372B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68325" y="1901429"/>
            <a:ext cx="2025650" cy="938213"/>
          </a:xfrm>
          <a:prstGeom prst="rect">
            <a:avLst/>
          </a:prstGeom>
          <a:gradFill>
            <a:gsLst>
              <a:gs pos="0">
                <a:srgbClr val="81A743">
                  <a:shade val="30000"/>
                  <a:satMod val="115000"/>
                </a:srgbClr>
              </a:gs>
              <a:gs pos="50000">
                <a:srgbClr val="81A743">
                  <a:shade val="67500"/>
                  <a:satMod val="115000"/>
                </a:srgbClr>
              </a:gs>
              <a:gs pos="100000">
                <a:srgbClr val="81A743">
                  <a:shade val="100000"/>
                  <a:satMod val="115000"/>
                </a:srgbClr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77739" tIns="36727" rIns="77739" bIns="77739"/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defRPr/>
            </a:pPr>
            <a:r>
              <a:rPr lang="en-US" sz="1100" b="1" kern="0" dirty="0">
                <a:solidFill>
                  <a:srgbClr val="FFFFFF"/>
                </a:solidFill>
                <a:latin typeface="Calibri"/>
                <a:cs typeface="Arial" charset="0"/>
              </a:rPr>
              <a:t>Institutions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187F40A1-4D65-49AF-BFD5-7B1319342E3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41338" y="2887267"/>
            <a:ext cx="2025650" cy="1688306"/>
          </a:xfrm>
          <a:prstGeom prst="rect">
            <a:avLst/>
          </a:prstGeom>
          <a:gradFill>
            <a:gsLst>
              <a:gs pos="0">
                <a:srgbClr val="81A743">
                  <a:shade val="30000"/>
                  <a:satMod val="115000"/>
                </a:srgbClr>
              </a:gs>
              <a:gs pos="50000">
                <a:srgbClr val="81A743">
                  <a:shade val="67500"/>
                  <a:satMod val="115000"/>
                </a:srgbClr>
              </a:gs>
              <a:gs pos="100000">
                <a:srgbClr val="81A743">
                  <a:shade val="100000"/>
                  <a:satMod val="115000"/>
                </a:srgbClr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77739" tIns="36727" rIns="77739" bIns="77739"/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defRPr/>
            </a:pPr>
            <a:r>
              <a:rPr lang="en-US" sz="1100" b="1" kern="0" dirty="0">
                <a:solidFill>
                  <a:srgbClr val="FFFFFF"/>
                </a:solidFill>
                <a:latin typeface="Calibri"/>
                <a:cs typeface="Arial" charset="0"/>
              </a:rPr>
              <a:t>Opportunities</a:t>
            </a:r>
          </a:p>
        </p:txBody>
      </p:sp>
      <p:cxnSp>
        <p:nvCxnSpPr>
          <p:cNvPr id="7" name="Straight Connector 281"/>
          <p:cNvCxnSpPr>
            <a:cxnSpLocks/>
          </p:cNvCxnSpPr>
          <p:nvPr/>
        </p:nvCxnSpPr>
        <p:spPr bwMode="auto">
          <a:xfrm>
            <a:off x="573088" y="2863454"/>
            <a:ext cx="8493125" cy="0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8" name="Straight Connector 282"/>
          <p:cNvCxnSpPr>
            <a:cxnSpLocks/>
          </p:cNvCxnSpPr>
          <p:nvPr/>
        </p:nvCxnSpPr>
        <p:spPr bwMode="auto">
          <a:xfrm>
            <a:off x="576263" y="1877616"/>
            <a:ext cx="8494712" cy="0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grpSp>
        <p:nvGrpSpPr>
          <p:cNvPr id="9" name="Group 283"/>
          <p:cNvGrpSpPr>
            <a:grpSpLocks/>
          </p:cNvGrpSpPr>
          <p:nvPr/>
        </p:nvGrpSpPr>
        <p:grpSpPr bwMode="auto">
          <a:xfrm>
            <a:off x="533401" y="857250"/>
            <a:ext cx="8610600" cy="998934"/>
            <a:chOff x="342684" y="1279573"/>
            <a:chExt cx="8341759" cy="1306300"/>
          </a:xfrm>
        </p:grpSpPr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xmlns="" id="{3B379370-0798-4C74-AE3D-B80980BEDB68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342684" y="1360536"/>
              <a:ext cx="1982354" cy="1225337"/>
            </a:xfrm>
            <a:prstGeom prst="rect">
              <a:avLst/>
            </a:prstGeom>
            <a:gradFill>
              <a:gsLst>
                <a:gs pos="0">
                  <a:srgbClr val="81A743">
                    <a:shade val="30000"/>
                    <a:satMod val="115000"/>
                  </a:srgbClr>
                </a:gs>
                <a:gs pos="50000">
                  <a:srgbClr val="81A743">
                    <a:shade val="67500"/>
                    <a:satMod val="115000"/>
                  </a:srgbClr>
                </a:gs>
                <a:gs pos="100000">
                  <a:srgbClr val="81A743">
                    <a:shade val="100000"/>
                    <a:satMod val="115000"/>
                  </a:srgbClr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76192" tIns="35996" rIns="76192" bIns="76192"/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3D3D3D"/>
                </a:buClr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Calibri"/>
                  <a:cs typeface="Arial" charset="0"/>
                </a:rPr>
                <a:t>Demographics</a:t>
              </a:r>
            </a:p>
          </p:txBody>
        </p:sp>
        <p:grpSp>
          <p:nvGrpSpPr>
            <p:cNvPr id="11" name="Group 285"/>
            <p:cNvGrpSpPr>
              <a:grpSpLocks/>
            </p:cNvGrpSpPr>
            <p:nvPr/>
          </p:nvGrpSpPr>
          <p:grpSpPr bwMode="auto">
            <a:xfrm>
              <a:off x="2588003" y="1279573"/>
              <a:ext cx="6096440" cy="245511"/>
              <a:chOff x="3408849" y="1279573"/>
              <a:chExt cx="5251164" cy="245511"/>
            </a:xfrm>
          </p:grpSpPr>
          <p:sp>
            <p:nvSpPr>
              <p:cNvPr id="12" name="Rectangle 5">
                <a:extLst>
                  <a:ext uri="{FF2B5EF4-FFF2-40B4-BE49-F238E27FC236}">
                    <a16:creationId xmlns:a16="http://schemas.microsoft.com/office/drawing/2014/main" xmlns="" id="{F2DA3347-A5B1-46FC-B488-B3466DE869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08849" y="1279573"/>
                <a:ext cx="5251164" cy="245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18288"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3D3D3D"/>
                  </a:buClr>
                  <a:defRPr/>
                </a:pPr>
                <a:r>
                  <a:rPr lang="en-US" sz="1100" b="1" kern="0" dirty="0">
                    <a:solidFill>
                      <a:srgbClr val="3D3D3D"/>
                    </a:solidFill>
                    <a:latin typeface="Calibri"/>
                    <a:cs typeface="Arial" charset="0"/>
                  </a:rPr>
                  <a:t>Description</a:t>
                </a:r>
              </a:p>
            </p:txBody>
          </p:sp>
          <p:cxnSp>
            <p:nvCxnSpPr>
              <p:cNvPr id="13" name="Straight Connector 287"/>
              <p:cNvCxnSpPr>
                <a:cxnSpLocks/>
              </p:cNvCxnSpPr>
              <p:nvPr/>
            </p:nvCxnSpPr>
            <p:spPr bwMode="auto">
              <a:xfrm>
                <a:off x="3409003" y="1482706"/>
                <a:ext cx="5251010" cy="0"/>
              </a:xfrm>
              <a:prstGeom prst="line">
                <a:avLst/>
              </a:prstGeom>
              <a:noFill/>
              <a:ln w="9525" algn="ctr">
                <a:solidFill>
                  <a:srgbClr val="808080"/>
                </a:solidFill>
                <a:round/>
                <a:headEnd/>
                <a:tailEnd/>
              </a:ln>
            </p:spPr>
          </p:cxnSp>
        </p:grpSp>
      </p:grpSp>
      <p:cxnSp>
        <p:nvCxnSpPr>
          <p:cNvPr id="14" name="Straight Connector 288"/>
          <p:cNvCxnSpPr>
            <a:cxnSpLocks/>
          </p:cNvCxnSpPr>
          <p:nvPr/>
        </p:nvCxnSpPr>
        <p:spPr bwMode="auto">
          <a:xfrm>
            <a:off x="2849563" y="3814763"/>
            <a:ext cx="6221412" cy="0"/>
          </a:xfrm>
          <a:prstGeom prst="line">
            <a:avLst/>
          </a:prstGeom>
          <a:noFill/>
          <a:ln w="19050" algn="ctr">
            <a:solidFill>
              <a:srgbClr val="808080"/>
            </a:solidFill>
            <a:prstDash val="sysDot"/>
            <a:round/>
            <a:headEnd/>
            <a:tailEnd/>
          </a:ln>
        </p:spPr>
      </p:cxnSp>
      <p:cxnSp>
        <p:nvCxnSpPr>
          <p:cNvPr id="15" name="Straight Connector 289"/>
          <p:cNvCxnSpPr>
            <a:cxnSpLocks/>
          </p:cNvCxnSpPr>
          <p:nvPr/>
        </p:nvCxnSpPr>
        <p:spPr bwMode="auto">
          <a:xfrm>
            <a:off x="2849563" y="4189810"/>
            <a:ext cx="6221412" cy="0"/>
          </a:xfrm>
          <a:prstGeom prst="line">
            <a:avLst/>
          </a:prstGeom>
          <a:noFill/>
          <a:ln w="19050" algn="ctr">
            <a:solidFill>
              <a:srgbClr val="808080"/>
            </a:solidFill>
            <a:prstDash val="sysDot"/>
            <a:round/>
            <a:headEnd/>
            <a:tailEnd/>
          </a:ln>
        </p:spPr>
      </p:cxnSp>
      <p:cxnSp>
        <p:nvCxnSpPr>
          <p:cNvPr id="16" name="Straight Connector 290"/>
          <p:cNvCxnSpPr>
            <a:cxnSpLocks/>
          </p:cNvCxnSpPr>
          <p:nvPr/>
        </p:nvCxnSpPr>
        <p:spPr bwMode="auto">
          <a:xfrm>
            <a:off x="2849563" y="2459831"/>
            <a:ext cx="6221412" cy="0"/>
          </a:xfrm>
          <a:prstGeom prst="line">
            <a:avLst/>
          </a:prstGeom>
          <a:noFill/>
          <a:ln w="19050" algn="ctr">
            <a:solidFill>
              <a:srgbClr val="808080"/>
            </a:solidFill>
            <a:prstDash val="sysDot"/>
            <a:round/>
            <a:headEnd/>
            <a:tailEnd/>
          </a:ln>
        </p:spPr>
      </p:cxnSp>
      <p:cxnSp>
        <p:nvCxnSpPr>
          <p:cNvPr id="17" name="Straight Connector 291"/>
          <p:cNvCxnSpPr>
            <a:cxnSpLocks/>
          </p:cNvCxnSpPr>
          <p:nvPr/>
        </p:nvCxnSpPr>
        <p:spPr bwMode="auto">
          <a:xfrm>
            <a:off x="2849563" y="3440906"/>
            <a:ext cx="6221412" cy="0"/>
          </a:xfrm>
          <a:prstGeom prst="line">
            <a:avLst/>
          </a:prstGeom>
          <a:noFill/>
          <a:ln w="19050" algn="ctr">
            <a:solidFill>
              <a:srgbClr val="808080"/>
            </a:solidFill>
            <a:prstDash val="sysDot"/>
            <a:round/>
            <a:headEnd/>
            <a:tailEnd/>
          </a:ln>
        </p:spPr>
      </p:cxnSp>
      <p:cxnSp>
        <p:nvCxnSpPr>
          <p:cNvPr id="18" name="Straight Connector 292"/>
          <p:cNvCxnSpPr>
            <a:cxnSpLocks/>
          </p:cNvCxnSpPr>
          <p:nvPr/>
        </p:nvCxnSpPr>
        <p:spPr bwMode="auto">
          <a:xfrm>
            <a:off x="2849563" y="1470422"/>
            <a:ext cx="6221412" cy="0"/>
          </a:xfrm>
          <a:prstGeom prst="line">
            <a:avLst/>
          </a:prstGeom>
          <a:noFill/>
          <a:ln w="19050" algn="ctr">
            <a:solidFill>
              <a:srgbClr val="808080"/>
            </a:solidFill>
            <a:prstDash val="sysDot"/>
            <a:round/>
            <a:headEnd/>
            <a:tailEnd/>
          </a:ln>
        </p:spPr>
      </p:cxnSp>
      <p:sp>
        <p:nvSpPr>
          <p:cNvPr id="19" name="TextBox 10">
            <a:extLst>
              <a:ext uri="{FF2B5EF4-FFF2-40B4-BE49-F238E27FC236}">
                <a16:creationId xmlns:a16="http://schemas.microsoft.com/office/drawing/2014/main" xmlns="" id="{E11E88B3-8BB2-4DC9-A61F-AFE8F410D39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33438" y="1132286"/>
            <a:ext cx="1954212" cy="315515"/>
          </a:xfrm>
          <a:prstGeom prst="rect">
            <a:avLst/>
          </a:prstGeom>
          <a:gradFill>
            <a:gsLst>
              <a:gs pos="0">
                <a:srgbClr val="BAD392">
                  <a:lumMod val="75000"/>
                </a:srgbClr>
              </a:gs>
              <a:gs pos="50000">
                <a:srgbClr val="BAD392"/>
              </a:gs>
              <a:gs pos="100000">
                <a:srgbClr val="BAD392">
                  <a:lumMod val="60000"/>
                  <a:lumOff val="40000"/>
                </a:srgbClr>
              </a:gs>
            </a:gsLst>
            <a:lin ang="1620000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77739" tIns="77739" rIns="77739" bIns="77739" anchor="ctr"/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74637" fontAlgn="auto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defRPr/>
            </a:pPr>
            <a:r>
              <a:rPr lang="en-US" sz="1100" b="1" kern="0" dirty="0">
                <a:solidFill>
                  <a:srgbClr val="3D3D3D"/>
                </a:solidFill>
                <a:latin typeface="Calibri"/>
                <a:cs typeface="Arial" charset="0"/>
              </a:rPr>
              <a:t>Young &amp; skilled workforce</a:t>
            </a:r>
          </a:p>
        </p:txBody>
      </p:sp>
      <p:sp>
        <p:nvSpPr>
          <p:cNvPr id="20" name="Rectangle 5"/>
          <p:cNvSpPr txBox="1">
            <a:spLocks/>
          </p:cNvSpPr>
          <p:nvPr/>
        </p:nvSpPr>
        <p:spPr bwMode="auto">
          <a:xfrm>
            <a:off x="2849563" y="1132285"/>
            <a:ext cx="6221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3675" lvl="1" indent="-192088" defTabSz="895350" eaLnBrk="1" hangingPunct="1">
              <a:buClr>
                <a:srgbClr val="3D3D3D"/>
              </a:buClr>
              <a:buSzPct val="125000"/>
              <a:buFont typeface="Arial" pitchFamily="34" charset="0"/>
              <a:buChar char="▪"/>
            </a:pPr>
            <a:r>
              <a:rPr lang="en-GB" altLang="en-US" sz="1100">
                <a:solidFill>
                  <a:srgbClr val="000000"/>
                </a:solidFill>
                <a:latin typeface="Calibri" pitchFamily="34" charset="0"/>
              </a:rPr>
              <a:t>Young and skilled workforce with 43% of the population under 15 years, improved labour productivity and over 1.8million new graduates every year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xmlns="" id="{5A050449-4467-4038-94A8-DD59FDFEE3F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38188" y="1221583"/>
            <a:ext cx="182562" cy="136922"/>
          </a:xfrm>
          <a:prstGeom prst="ellipse">
            <a:avLst/>
          </a:prstGeom>
          <a:gradFill>
            <a:gsLst>
              <a:gs pos="0">
                <a:srgbClr val="BAD392">
                  <a:lumMod val="75000"/>
                </a:srgbClr>
              </a:gs>
              <a:gs pos="50000">
                <a:srgbClr val="BAD392"/>
              </a:gs>
              <a:gs pos="100000">
                <a:srgbClr val="BAD392">
                  <a:lumMod val="60000"/>
                  <a:lumOff val="40000"/>
                </a:srgbClr>
              </a:gs>
            </a:gsLst>
            <a:lin ang="1620000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3886" tIns="0" rIns="3886" bIns="0" anchor="ctr" anchorCtr="1"/>
          <a:lstStyle/>
          <a:p>
            <a:pPr algn="ctr" defTabSz="893763" eaLnBrk="1" hangingPunct="1">
              <a:buClr>
                <a:srgbClr val="3D3D3D"/>
              </a:buClr>
            </a:pPr>
            <a:r>
              <a:rPr lang="en-US" sz="1100" b="1">
                <a:solidFill>
                  <a:srgbClr val="3D3D3D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2" name="Rectangle 5"/>
          <p:cNvSpPr txBox="1">
            <a:spLocks/>
          </p:cNvSpPr>
          <p:nvPr/>
        </p:nvSpPr>
        <p:spPr bwMode="auto">
          <a:xfrm>
            <a:off x="2849563" y="1494235"/>
            <a:ext cx="6221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3675" lvl="1" indent="-192088" defTabSz="895350" eaLnBrk="1" hangingPunct="1">
              <a:buClr>
                <a:srgbClr val="3D3D3D"/>
              </a:buClr>
              <a:buSzPct val="125000"/>
              <a:buFont typeface="Arial" pitchFamily="34" charset="0"/>
              <a:buChar char="▪"/>
            </a:pPr>
            <a:r>
              <a:rPr lang="en-GB" altLang="en-US" sz="1100" dirty="0">
                <a:solidFill>
                  <a:srgbClr val="000000"/>
                </a:solidFill>
                <a:latin typeface="Calibri" pitchFamily="34" charset="0"/>
              </a:rPr>
              <a:t>High urbanization rate with 48% of the population in urban areas and 168mn people forecasted to live in big cities by 2030. Rising consumer spend projected to increase by $94bn in 2025</a:t>
            </a: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xmlns="" id="{730F978D-861B-4E52-9C28-5C143749FA5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33438" y="1494236"/>
            <a:ext cx="1954212" cy="314325"/>
          </a:xfrm>
          <a:prstGeom prst="rect">
            <a:avLst/>
          </a:prstGeom>
          <a:gradFill>
            <a:gsLst>
              <a:gs pos="0">
                <a:srgbClr val="BAD392">
                  <a:lumMod val="75000"/>
                </a:srgbClr>
              </a:gs>
              <a:gs pos="50000">
                <a:srgbClr val="BAD392"/>
              </a:gs>
              <a:gs pos="100000">
                <a:srgbClr val="BAD392">
                  <a:lumMod val="60000"/>
                  <a:lumOff val="40000"/>
                </a:srgbClr>
              </a:gs>
            </a:gsLst>
            <a:lin ang="1620000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77739" tIns="77739" rIns="77739" bIns="77739" anchor="ctr"/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74637" fontAlgn="auto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defRPr/>
            </a:pPr>
            <a:r>
              <a:rPr lang="en-GB" sz="1100" b="1" kern="0" dirty="0">
                <a:solidFill>
                  <a:srgbClr val="3D3D3D"/>
                </a:solidFill>
                <a:latin typeface="Calibri"/>
                <a:cs typeface="Arial" charset="0"/>
              </a:rPr>
              <a:t>High urbanization rate &amp; growing middle class </a:t>
            </a: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xmlns="" id="{724F0540-6414-478D-89DD-06460BF6774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38188" y="1583533"/>
            <a:ext cx="182562" cy="135731"/>
          </a:xfrm>
          <a:prstGeom prst="ellipse">
            <a:avLst/>
          </a:prstGeom>
          <a:gradFill>
            <a:gsLst>
              <a:gs pos="0">
                <a:srgbClr val="BAD392">
                  <a:lumMod val="75000"/>
                </a:srgbClr>
              </a:gs>
              <a:gs pos="50000">
                <a:srgbClr val="BAD392"/>
              </a:gs>
              <a:gs pos="100000">
                <a:srgbClr val="BAD392">
                  <a:lumMod val="60000"/>
                  <a:lumOff val="40000"/>
                </a:srgbClr>
              </a:gs>
            </a:gsLst>
            <a:lin ang="1620000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3886" tIns="0" rIns="3886" bIns="0" anchor="ctr" anchorCtr="1"/>
          <a:lstStyle/>
          <a:p>
            <a:pPr algn="ctr" defTabSz="893763" eaLnBrk="1" hangingPunct="1">
              <a:buClr>
                <a:srgbClr val="3D3D3D"/>
              </a:buClr>
            </a:pPr>
            <a:r>
              <a:rPr lang="en-US" sz="1100" b="1">
                <a:solidFill>
                  <a:srgbClr val="3D3D3D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xmlns="" id="{71A3D120-F3CF-485F-B831-0C441FECC868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830266" y="2114550"/>
            <a:ext cx="1957387" cy="315516"/>
          </a:xfrm>
          <a:prstGeom prst="rect">
            <a:avLst/>
          </a:prstGeom>
          <a:gradFill>
            <a:gsLst>
              <a:gs pos="0">
                <a:srgbClr val="BAD392">
                  <a:lumMod val="75000"/>
                </a:srgbClr>
              </a:gs>
              <a:gs pos="50000">
                <a:srgbClr val="BAD392"/>
              </a:gs>
              <a:gs pos="100000">
                <a:srgbClr val="BAD392">
                  <a:lumMod val="60000"/>
                  <a:lumOff val="40000"/>
                </a:srgbClr>
              </a:gs>
            </a:gsLst>
            <a:lin ang="1620000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77739" tIns="77739" rIns="77739" bIns="77739" anchor="ctr"/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74637" fontAlgn="auto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defRPr/>
            </a:pPr>
            <a:r>
              <a:rPr lang="en-US" sz="1100" b="1" kern="0" dirty="0">
                <a:solidFill>
                  <a:srgbClr val="3D3D3D"/>
                </a:solidFill>
                <a:latin typeface="Calibri"/>
                <a:cs typeface="Arial" charset="0"/>
              </a:rPr>
              <a:t>Vibrant financial systems</a:t>
            </a:r>
          </a:p>
        </p:txBody>
      </p:sp>
      <p:sp>
        <p:nvSpPr>
          <p:cNvPr id="26" name="Rectangle 5"/>
          <p:cNvSpPr txBox="1">
            <a:spLocks/>
          </p:cNvSpPr>
          <p:nvPr/>
        </p:nvSpPr>
        <p:spPr bwMode="auto">
          <a:xfrm>
            <a:off x="2849563" y="2114551"/>
            <a:ext cx="6221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3675" lvl="1" indent="-192088" defTabSz="895350" eaLnBrk="1" hangingPunct="1">
              <a:spcAft>
                <a:spcPts val="2038"/>
              </a:spcAft>
              <a:buClr>
                <a:srgbClr val="3D3D3D"/>
              </a:buClr>
              <a:buSzPct val="125000"/>
              <a:buFont typeface="Arial" pitchFamily="34" charset="0"/>
              <a:buChar char="▪"/>
            </a:pPr>
            <a:r>
              <a:rPr lang="en-GB" altLang="en-US" sz="1100" dirty="0">
                <a:solidFill>
                  <a:srgbClr val="000000"/>
                </a:solidFill>
                <a:latin typeface="Calibri" pitchFamily="34" charset="0"/>
              </a:rPr>
              <a:t>Robust financial markets with 7 of the top 25 banks in Africa and the second largest Stock Exchange on the continent</a:t>
            </a: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xmlns="" id="{CD262DC8-6020-4F73-83CC-B1D68552FB9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38188" y="2203848"/>
            <a:ext cx="182562" cy="136922"/>
          </a:xfrm>
          <a:prstGeom prst="ellipse">
            <a:avLst/>
          </a:prstGeom>
          <a:gradFill>
            <a:gsLst>
              <a:gs pos="0">
                <a:srgbClr val="BAD392">
                  <a:lumMod val="75000"/>
                </a:srgbClr>
              </a:gs>
              <a:gs pos="50000">
                <a:srgbClr val="BAD392"/>
              </a:gs>
              <a:gs pos="100000">
                <a:srgbClr val="BAD392">
                  <a:lumMod val="60000"/>
                  <a:lumOff val="40000"/>
                </a:srgbClr>
              </a:gs>
            </a:gsLst>
            <a:lin ang="1620000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3886" tIns="0" rIns="3886" bIns="0" anchor="ctr" anchorCtr="1"/>
          <a:lstStyle/>
          <a:p>
            <a:pPr algn="ctr" defTabSz="893763" eaLnBrk="1" hangingPunct="1">
              <a:buClr>
                <a:srgbClr val="3D3D3D"/>
              </a:buClr>
            </a:pPr>
            <a:r>
              <a:rPr lang="en-US" sz="1100" b="1">
                <a:solidFill>
                  <a:srgbClr val="3D3D3D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xmlns="" id="{1C2E1647-98BB-483E-B222-9C4D66DED167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830266" y="2490788"/>
            <a:ext cx="1957387" cy="314325"/>
          </a:xfrm>
          <a:prstGeom prst="rect">
            <a:avLst/>
          </a:prstGeom>
          <a:gradFill>
            <a:gsLst>
              <a:gs pos="0">
                <a:srgbClr val="BAD392">
                  <a:lumMod val="75000"/>
                </a:srgbClr>
              </a:gs>
              <a:gs pos="50000">
                <a:srgbClr val="BAD392"/>
              </a:gs>
              <a:gs pos="100000">
                <a:srgbClr val="BAD392">
                  <a:lumMod val="60000"/>
                  <a:lumOff val="40000"/>
                </a:srgbClr>
              </a:gs>
            </a:gsLst>
            <a:lin ang="1620000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77739" tIns="77739" rIns="77739" bIns="77739" anchor="ctr"/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74637" fontAlgn="auto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defRPr/>
            </a:pPr>
            <a:r>
              <a:rPr lang="en-GB" sz="1100" b="1" kern="0" dirty="0">
                <a:solidFill>
                  <a:srgbClr val="3D3D3D"/>
                </a:solidFill>
                <a:latin typeface="Calibri"/>
                <a:cs typeface="Arial" charset="0"/>
              </a:rPr>
              <a:t>Improving business conditions</a:t>
            </a:r>
          </a:p>
        </p:txBody>
      </p:sp>
      <p:sp>
        <p:nvSpPr>
          <p:cNvPr id="29" name="Rectangle 5"/>
          <p:cNvSpPr txBox="1">
            <a:spLocks/>
          </p:cNvSpPr>
          <p:nvPr/>
        </p:nvSpPr>
        <p:spPr bwMode="auto">
          <a:xfrm>
            <a:off x="2849563" y="2490788"/>
            <a:ext cx="6221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3675" lvl="1" indent="-192088" defTabSz="895350" eaLnBrk="1" hangingPunct="1">
              <a:buClr>
                <a:srgbClr val="3D3D3D"/>
              </a:buClr>
              <a:buSzPct val="125000"/>
              <a:buFont typeface="Arial" pitchFamily="34" charset="0"/>
              <a:buChar char="▪"/>
            </a:pPr>
            <a:r>
              <a:rPr lang="en-GB" altLang="en-US" sz="1100">
                <a:solidFill>
                  <a:srgbClr val="000000"/>
                </a:solidFill>
                <a:latin typeface="Calibri" pitchFamily="34" charset="0"/>
              </a:rPr>
              <a:t>Implementation of a strategic plan to tackle short term macro-economic challenges. Active anti-corruption campaign and decline in casualties from security incidents.  </a:t>
            </a: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xmlns="" id="{66CD24A9-FDB9-4923-A15D-726C84C94DD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38188" y="2580086"/>
            <a:ext cx="182562" cy="135731"/>
          </a:xfrm>
          <a:prstGeom prst="ellipse">
            <a:avLst/>
          </a:prstGeom>
          <a:gradFill>
            <a:gsLst>
              <a:gs pos="0">
                <a:srgbClr val="BAD392">
                  <a:lumMod val="75000"/>
                </a:srgbClr>
              </a:gs>
              <a:gs pos="50000">
                <a:srgbClr val="BAD392"/>
              </a:gs>
              <a:gs pos="100000">
                <a:srgbClr val="BAD392">
                  <a:lumMod val="60000"/>
                  <a:lumOff val="40000"/>
                </a:srgbClr>
              </a:gs>
            </a:gsLst>
            <a:lin ang="1620000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3886" tIns="0" rIns="3886" bIns="0" anchor="ctr" anchorCtr="1"/>
          <a:lstStyle/>
          <a:p>
            <a:pPr algn="ctr" defTabSz="893763" eaLnBrk="1" hangingPunct="1">
              <a:buClr>
                <a:srgbClr val="3D3D3D"/>
              </a:buClr>
            </a:pPr>
            <a:r>
              <a:rPr lang="en-US" sz="1100" b="1">
                <a:solidFill>
                  <a:srgbClr val="3D3D3D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xmlns="" id="{A3A3917E-5190-4E3F-9B4F-C2C6E2F5F386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830266" y="3095625"/>
            <a:ext cx="1957387" cy="315516"/>
          </a:xfrm>
          <a:prstGeom prst="rect">
            <a:avLst/>
          </a:prstGeom>
          <a:gradFill>
            <a:gsLst>
              <a:gs pos="0">
                <a:srgbClr val="BAD392">
                  <a:lumMod val="75000"/>
                </a:srgbClr>
              </a:gs>
              <a:gs pos="50000">
                <a:srgbClr val="BAD392"/>
              </a:gs>
              <a:gs pos="100000">
                <a:srgbClr val="BAD392">
                  <a:lumMod val="60000"/>
                  <a:lumOff val="40000"/>
                </a:srgbClr>
              </a:gs>
            </a:gsLst>
            <a:lin ang="1620000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77739" tIns="77739" rIns="77739" bIns="77739" anchor="ctr"/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74637" fontAlgn="auto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defRPr/>
            </a:pPr>
            <a:r>
              <a:rPr lang="en-US" sz="1100" b="1" kern="0" dirty="0">
                <a:solidFill>
                  <a:srgbClr val="3D3D3D"/>
                </a:solidFill>
                <a:latin typeface="Calibri"/>
                <a:cs typeface="Arial" charset="0"/>
              </a:rPr>
              <a:t>Abundant land &amp; natural resources </a:t>
            </a:r>
          </a:p>
        </p:txBody>
      </p:sp>
      <p:sp>
        <p:nvSpPr>
          <p:cNvPr id="32" name="Rectangle 5"/>
          <p:cNvSpPr txBox="1">
            <a:spLocks/>
          </p:cNvSpPr>
          <p:nvPr/>
        </p:nvSpPr>
        <p:spPr bwMode="auto">
          <a:xfrm>
            <a:off x="2849563" y="3095626"/>
            <a:ext cx="6221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3675" lvl="1" indent="-192088" defTabSz="895350" eaLnBrk="1" hangingPunct="1">
              <a:spcAft>
                <a:spcPts val="2038"/>
              </a:spcAft>
              <a:buClr>
                <a:srgbClr val="3D3D3D"/>
              </a:buClr>
              <a:buSzPct val="125000"/>
              <a:buFont typeface="Arial" pitchFamily="34" charset="0"/>
              <a:buChar char="▪"/>
            </a:pPr>
            <a:r>
              <a:rPr lang="en-GB" altLang="en-US" sz="1100">
                <a:solidFill>
                  <a:srgbClr val="000000"/>
                </a:solidFill>
                <a:latin typeface="Calibri" pitchFamily="34" charset="0"/>
              </a:rPr>
              <a:t>84mn hectares of arable land, 9</a:t>
            </a:r>
            <a:r>
              <a:rPr lang="en-GB" altLang="en-US" sz="1100" baseline="30000">
                <a:solidFill>
                  <a:srgbClr val="000000"/>
                </a:solidFill>
                <a:latin typeface="Calibri" pitchFamily="34" charset="0"/>
              </a:rPr>
              <a:t>th</a:t>
            </a:r>
            <a:r>
              <a:rPr lang="en-GB" altLang="en-US" sz="1100">
                <a:solidFill>
                  <a:srgbClr val="000000"/>
                </a:solidFill>
                <a:latin typeface="Calibri" pitchFamily="34" charset="0"/>
              </a:rPr>
              <a:t> largest gas reserves and 44 exploitable minerals in proven commercial quantities</a:t>
            </a: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xmlns="" id="{47143BD4-5E19-4082-AA98-49DA3CC93E7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38188" y="3184923"/>
            <a:ext cx="182562" cy="136922"/>
          </a:xfrm>
          <a:prstGeom prst="ellipse">
            <a:avLst/>
          </a:prstGeom>
          <a:gradFill>
            <a:gsLst>
              <a:gs pos="0">
                <a:srgbClr val="BAD392">
                  <a:lumMod val="75000"/>
                </a:srgbClr>
              </a:gs>
              <a:gs pos="50000">
                <a:srgbClr val="BAD392"/>
              </a:gs>
              <a:gs pos="100000">
                <a:srgbClr val="BAD392">
                  <a:lumMod val="60000"/>
                  <a:lumOff val="40000"/>
                </a:srgbClr>
              </a:gs>
            </a:gsLst>
            <a:lin ang="1620000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3886" tIns="0" rIns="3886" bIns="0" anchor="ctr" anchorCtr="1"/>
          <a:lstStyle/>
          <a:p>
            <a:pPr algn="ctr" defTabSz="893763" eaLnBrk="1" hangingPunct="1">
              <a:buClr>
                <a:srgbClr val="3D3D3D"/>
              </a:buClr>
            </a:pPr>
            <a:r>
              <a:rPr lang="en-US" sz="1100" b="1">
                <a:solidFill>
                  <a:srgbClr val="3D3D3D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4" name="TextBox 10">
            <a:extLst>
              <a:ext uri="{FF2B5EF4-FFF2-40B4-BE49-F238E27FC236}">
                <a16:creationId xmlns:a16="http://schemas.microsoft.com/office/drawing/2014/main" xmlns="" id="{6CDE27C9-809E-4915-9EE9-8515A98FDBB2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830266" y="3470672"/>
            <a:ext cx="1957387" cy="314325"/>
          </a:xfrm>
          <a:prstGeom prst="rect">
            <a:avLst/>
          </a:prstGeom>
          <a:gradFill>
            <a:gsLst>
              <a:gs pos="0">
                <a:srgbClr val="BAD392">
                  <a:lumMod val="75000"/>
                </a:srgbClr>
              </a:gs>
              <a:gs pos="50000">
                <a:srgbClr val="BAD392"/>
              </a:gs>
              <a:gs pos="100000">
                <a:srgbClr val="BAD392">
                  <a:lumMod val="60000"/>
                  <a:lumOff val="40000"/>
                </a:srgbClr>
              </a:gs>
            </a:gsLst>
            <a:lin ang="1620000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77739" tIns="77739" rIns="77739" bIns="77739" anchor="ctr"/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74637" fontAlgn="auto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defRPr/>
            </a:pPr>
            <a:r>
              <a:rPr lang="en-US" sz="1100" b="1" kern="0" dirty="0">
                <a:solidFill>
                  <a:srgbClr val="3D3D3D"/>
                </a:solidFill>
                <a:latin typeface="Calibri"/>
                <a:cs typeface="Arial" charset="0"/>
              </a:rPr>
              <a:t>Largest market in Africa</a:t>
            </a:r>
          </a:p>
        </p:txBody>
      </p:sp>
      <p:sp>
        <p:nvSpPr>
          <p:cNvPr id="35" name="Rectangle 5"/>
          <p:cNvSpPr txBox="1">
            <a:spLocks/>
          </p:cNvSpPr>
          <p:nvPr/>
        </p:nvSpPr>
        <p:spPr bwMode="auto">
          <a:xfrm>
            <a:off x="2849563" y="3470673"/>
            <a:ext cx="6221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3675" lvl="1" indent="-192088" defTabSz="895350" eaLnBrk="1" hangingPunct="1">
              <a:spcAft>
                <a:spcPts val="2038"/>
              </a:spcAft>
              <a:buClr>
                <a:srgbClr val="3D3D3D"/>
              </a:buClr>
              <a:buSzPct val="125000"/>
              <a:buFont typeface="Arial" pitchFamily="34" charset="0"/>
              <a:buChar char="▪"/>
            </a:pPr>
            <a:r>
              <a:rPr lang="en-GB" altLang="en-US" sz="1100">
                <a:solidFill>
                  <a:srgbClr val="000000"/>
                </a:solidFill>
                <a:latin typeface="Calibri" pitchFamily="34" charset="0"/>
              </a:rPr>
              <a:t>Largest market in Africa with proximity to other west African markets. Land borders with Benin, Cameroon, Chad &amp; Niger &amp; 4 international airports</a:t>
            </a:r>
          </a:p>
        </p:txBody>
      </p:sp>
      <p:sp>
        <p:nvSpPr>
          <p:cNvPr id="36" name="TextBox 14">
            <a:extLst>
              <a:ext uri="{FF2B5EF4-FFF2-40B4-BE49-F238E27FC236}">
                <a16:creationId xmlns:a16="http://schemas.microsoft.com/office/drawing/2014/main" xmlns="" id="{05990120-2001-4813-8539-0A6338C60B8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738188" y="3559970"/>
            <a:ext cx="182562" cy="135731"/>
          </a:xfrm>
          <a:prstGeom prst="ellipse">
            <a:avLst/>
          </a:prstGeom>
          <a:gradFill>
            <a:gsLst>
              <a:gs pos="0">
                <a:srgbClr val="BAD392">
                  <a:lumMod val="75000"/>
                </a:srgbClr>
              </a:gs>
              <a:gs pos="50000">
                <a:srgbClr val="BAD392"/>
              </a:gs>
              <a:gs pos="100000">
                <a:srgbClr val="BAD392">
                  <a:lumMod val="60000"/>
                  <a:lumOff val="40000"/>
                </a:srgbClr>
              </a:gs>
            </a:gsLst>
            <a:lin ang="1620000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3886" tIns="0" rIns="3886" bIns="0" anchor="ctr" anchorCtr="1"/>
          <a:lstStyle/>
          <a:p>
            <a:pPr algn="ctr" defTabSz="893763" eaLnBrk="1" hangingPunct="1">
              <a:buClr>
                <a:srgbClr val="3D3D3D"/>
              </a:buClr>
            </a:pPr>
            <a:r>
              <a:rPr lang="en-US" sz="1100" b="1">
                <a:solidFill>
                  <a:srgbClr val="3D3D3D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" name="TextBox 10">
            <a:extLst>
              <a:ext uri="{FF2B5EF4-FFF2-40B4-BE49-F238E27FC236}">
                <a16:creationId xmlns:a16="http://schemas.microsoft.com/office/drawing/2014/main" xmlns="" id="{DA6FB36A-ECD0-47A0-AC36-55C254A79C53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830266" y="3845720"/>
            <a:ext cx="1957387" cy="314325"/>
          </a:xfrm>
          <a:prstGeom prst="rect">
            <a:avLst/>
          </a:prstGeom>
          <a:gradFill>
            <a:gsLst>
              <a:gs pos="0">
                <a:srgbClr val="BAD392">
                  <a:lumMod val="75000"/>
                </a:srgbClr>
              </a:gs>
              <a:gs pos="50000">
                <a:srgbClr val="BAD392"/>
              </a:gs>
              <a:gs pos="100000">
                <a:srgbClr val="BAD392">
                  <a:lumMod val="60000"/>
                  <a:lumOff val="40000"/>
                </a:srgbClr>
              </a:gs>
            </a:gsLst>
            <a:lin ang="1620000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77739" tIns="77739" rIns="77739" bIns="77739" anchor="ctr"/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74637" fontAlgn="auto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defRPr/>
            </a:pPr>
            <a:r>
              <a:rPr lang="en-US" sz="1100" b="1" kern="0" dirty="0">
                <a:solidFill>
                  <a:srgbClr val="3D3D3D"/>
                </a:solidFill>
                <a:latin typeface="Calibri"/>
                <a:cs typeface="Arial" charset="0"/>
              </a:rPr>
              <a:t>2</a:t>
            </a:r>
            <a:r>
              <a:rPr lang="en-US" sz="1100" b="1" kern="0" baseline="30000" dirty="0">
                <a:solidFill>
                  <a:srgbClr val="3D3D3D"/>
                </a:solidFill>
                <a:latin typeface="Calibri"/>
                <a:cs typeface="Arial" charset="0"/>
              </a:rPr>
              <a:t>nd</a:t>
            </a:r>
            <a:r>
              <a:rPr lang="en-US" sz="1100" b="1" kern="0" dirty="0">
                <a:solidFill>
                  <a:srgbClr val="3D3D3D"/>
                </a:solidFill>
                <a:latin typeface="Calibri"/>
                <a:cs typeface="Arial" charset="0"/>
              </a:rPr>
              <a:t> biggest cluster of large companies</a:t>
            </a:r>
          </a:p>
        </p:txBody>
      </p:sp>
      <p:sp>
        <p:nvSpPr>
          <p:cNvPr id="38" name="Rectangle 5"/>
          <p:cNvSpPr txBox="1">
            <a:spLocks/>
          </p:cNvSpPr>
          <p:nvPr/>
        </p:nvSpPr>
        <p:spPr bwMode="auto">
          <a:xfrm>
            <a:off x="2863850" y="3944542"/>
            <a:ext cx="621982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3675" lvl="1" indent="-192088" defTabSz="895350" eaLnBrk="1" hangingPunct="1">
              <a:spcAft>
                <a:spcPts val="2038"/>
              </a:spcAft>
              <a:buClr>
                <a:srgbClr val="3D3D3D"/>
              </a:buClr>
              <a:buSzPct val="125000"/>
              <a:buFont typeface="Arial" pitchFamily="34" charset="0"/>
              <a:buChar char="▪"/>
            </a:pPr>
            <a:r>
              <a:rPr lang="en-GB" altLang="en-US" sz="1100">
                <a:solidFill>
                  <a:srgbClr val="000000"/>
                </a:solidFill>
                <a:latin typeface="Calibri" pitchFamily="34" charset="0"/>
              </a:rPr>
              <a:t>56 companies with revenues over $500mn and 2</a:t>
            </a:r>
            <a:r>
              <a:rPr lang="en-GB" altLang="en-US" sz="1100" baseline="3000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GB" altLang="en-US" sz="1100">
                <a:solidFill>
                  <a:srgbClr val="000000"/>
                </a:solidFill>
                <a:latin typeface="Calibri" pitchFamily="34" charset="0"/>
              </a:rPr>
              <a:t> largest cluster of large companies in Africa </a:t>
            </a:r>
          </a:p>
        </p:txBody>
      </p:sp>
      <p:sp>
        <p:nvSpPr>
          <p:cNvPr id="39" name="TextBox 14">
            <a:extLst>
              <a:ext uri="{FF2B5EF4-FFF2-40B4-BE49-F238E27FC236}">
                <a16:creationId xmlns:a16="http://schemas.microsoft.com/office/drawing/2014/main" xmlns="" id="{66E824FE-5487-4066-8900-7A8A7ED54204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738188" y="3933826"/>
            <a:ext cx="182562" cy="136922"/>
          </a:xfrm>
          <a:prstGeom prst="ellipse">
            <a:avLst/>
          </a:prstGeom>
          <a:gradFill>
            <a:gsLst>
              <a:gs pos="0">
                <a:srgbClr val="BAD392">
                  <a:lumMod val="75000"/>
                </a:srgbClr>
              </a:gs>
              <a:gs pos="50000">
                <a:srgbClr val="BAD392"/>
              </a:gs>
              <a:gs pos="100000">
                <a:srgbClr val="BAD392">
                  <a:lumMod val="60000"/>
                  <a:lumOff val="40000"/>
                </a:srgbClr>
              </a:gs>
            </a:gsLst>
            <a:lin ang="1620000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3886" tIns="0" rIns="3886" bIns="0" anchor="ctr" anchorCtr="1"/>
          <a:lstStyle/>
          <a:p>
            <a:pPr algn="ctr" defTabSz="893763" eaLnBrk="1" hangingPunct="1">
              <a:buClr>
                <a:srgbClr val="3D3D3D"/>
              </a:buClr>
            </a:pPr>
            <a:r>
              <a:rPr lang="en-US" sz="1100" b="1">
                <a:solidFill>
                  <a:srgbClr val="3D3D3D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0" name="TextBox 10">
            <a:extLst>
              <a:ext uri="{FF2B5EF4-FFF2-40B4-BE49-F238E27FC236}">
                <a16:creationId xmlns:a16="http://schemas.microsoft.com/office/drawing/2014/main" xmlns="" id="{DF393BF4-0007-4FFA-A9D1-C78F12741DDC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788989" y="4219575"/>
            <a:ext cx="1957387" cy="315516"/>
          </a:xfrm>
          <a:prstGeom prst="rect">
            <a:avLst/>
          </a:prstGeom>
          <a:gradFill>
            <a:gsLst>
              <a:gs pos="0">
                <a:srgbClr val="BAD392">
                  <a:lumMod val="75000"/>
                </a:srgbClr>
              </a:gs>
              <a:gs pos="50000">
                <a:srgbClr val="BAD392"/>
              </a:gs>
              <a:gs pos="100000">
                <a:srgbClr val="BAD392">
                  <a:lumMod val="60000"/>
                  <a:lumOff val="40000"/>
                </a:srgbClr>
              </a:gs>
            </a:gsLst>
            <a:lin ang="1620000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77739" tIns="77739" rIns="77739" bIns="77739" anchor="ctr"/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74637" fontAlgn="auto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defRPr/>
            </a:pPr>
            <a:r>
              <a:rPr lang="en-US" sz="1100" b="1" kern="0" dirty="0">
                <a:solidFill>
                  <a:srgbClr val="3D3D3D"/>
                </a:solidFill>
                <a:latin typeface="Calibri"/>
                <a:cs typeface="Arial" charset="0"/>
              </a:rPr>
              <a:t>Investor friendly climate</a:t>
            </a:r>
          </a:p>
        </p:txBody>
      </p:sp>
      <p:sp>
        <p:nvSpPr>
          <p:cNvPr id="41" name="Rectangle 5"/>
          <p:cNvSpPr txBox="1">
            <a:spLocks/>
          </p:cNvSpPr>
          <p:nvPr/>
        </p:nvSpPr>
        <p:spPr bwMode="auto">
          <a:xfrm>
            <a:off x="2849563" y="4219576"/>
            <a:ext cx="6221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3675" lvl="1" indent="-192088" defTabSz="895350" eaLnBrk="1" hangingPunct="1">
              <a:spcAft>
                <a:spcPts val="2038"/>
              </a:spcAft>
              <a:buClr>
                <a:srgbClr val="3D3D3D"/>
              </a:buClr>
              <a:buSzPct val="125000"/>
              <a:buFont typeface="Arial" pitchFamily="34" charset="0"/>
              <a:buChar char="▪"/>
            </a:pPr>
            <a:r>
              <a:rPr lang="en-GB" altLang="en-US" sz="1100" dirty="0">
                <a:solidFill>
                  <a:srgbClr val="000000"/>
                </a:solidFill>
                <a:latin typeface="Calibri" pitchFamily="34" charset="0"/>
              </a:rPr>
              <a:t>Investor friendly climate with strong appetite to encourage private sector investments. Generous statutory incentives with 14 Free Trade Zones </a:t>
            </a:r>
            <a:r>
              <a:rPr lang="en-GB" altLang="en-US" sz="11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GB" altLang="en-US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2" name="TextBox 14">
            <a:extLst>
              <a:ext uri="{FF2B5EF4-FFF2-40B4-BE49-F238E27FC236}">
                <a16:creationId xmlns:a16="http://schemas.microsoft.com/office/drawing/2014/main" xmlns="" id="{117463A9-58E2-40F0-A475-4A6129959C9F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738188" y="4308873"/>
            <a:ext cx="182562" cy="136922"/>
          </a:xfrm>
          <a:prstGeom prst="ellipse">
            <a:avLst/>
          </a:prstGeom>
          <a:gradFill>
            <a:gsLst>
              <a:gs pos="0">
                <a:srgbClr val="BAD392">
                  <a:lumMod val="75000"/>
                </a:srgbClr>
              </a:gs>
              <a:gs pos="50000">
                <a:srgbClr val="BAD392"/>
              </a:gs>
              <a:gs pos="100000">
                <a:srgbClr val="BAD392">
                  <a:lumMod val="60000"/>
                  <a:lumOff val="40000"/>
                </a:srgbClr>
              </a:gs>
            </a:gsLst>
            <a:lin ang="1620000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3886" tIns="0" rIns="3886" bIns="0" anchor="ctr" anchorCtr="1"/>
          <a:lstStyle/>
          <a:p>
            <a:pPr algn="ctr" defTabSz="893763" eaLnBrk="1" hangingPunct="1">
              <a:buClr>
                <a:srgbClr val="3D3D3D"/>
              </a:buClr>
            </a:pPr>
            <a:r>
              <a:rPr lang="en-US" sz="1100" b="1">
                <a:solidFill>
                  <a:srgbClr val="3D3D3D"/>
                </a:solidFill>
                <a:latin typeface="Calibri" pitchFamily="34" charset="0"/>
              </a:rPr>
              <a:t>8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830" y="127592"/>
            <a:ext cx="6879265" cy="534285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NIPC promotes and facilitates business investments to Nigeria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3" name="Group 34"/>
          <p:cNvGrpSpPr>
            <a:grpSpLocks noGrp="1"/>
          </p:cNvGrpSpPr>
          <p:nvPr>
            <p:ph type="body" orient="vert" idx="1"/>
          </p:nvPr>
        </p:nvGrpSpPr>
        <p:grpSpPr bwMode="auto">
          <a:xfrm>
            <a:off x="1307805" y="752255"/>
            <a:ext cx="6964326" cy="4436472"/>
            <a:chOff x="2149516" y="1017707"/>
            <a:chExt cx="6317477" cy="5778859"/>
          </a:xfrm>
        </p:grpSpPr>
        <p:sp>
          <p:nvSpPr>
            <p:cNvPr id="6" name="TextBox 8">
              <a:extLst>
                <a:ext uri="{FF2B5EF4-FFF2-40B4-BE49-F238E27FC236}">
                  <a16:creationId xmlns:a16="http://schemas.microsoft.com/office/drawing/2014/main" xmlns="" id="{593969D2-2EF8-4ACA-8593-F6279C1439BA}"/>
                </a:ext>
              </a:extLst>
            </p:cNvPr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2149516" y="3348486"/>
              <a:ext cx="6268680" cy="46922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71692" tIns="71692" rIns="71692" bIns="71692" anchor="ctr">
              <a:spAutoFit/>
            </a:bodyPr>
            <a:lstStyle>
              <a:defPPr>
                <a:defRPr lang="en-US"/>
              </a:defPPr>
              <a:lvl1pPr>
                <a:defRPr sz="1800" b="1">
                  <a:solidFill>
                    <a:schemeClr val="bg1"/>
                  </a:solidFill>
                  <a:latin typeface="+mn-lt"/>
                  <a:cs typeface="Arial" pitchFamily="34" charset="0"/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chemeClr val="tx1"/>
                  </a:solidFill>
                  <a:latin typeface="Calibri"/>
                </a:rPr>
                <a:t>Services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1A9572E-6EE1-4DC9-9BAB-CC5E459A2BE1}"/>
                </a:ext>
              </a:extLst>
            </p:cNvPr>
            <p:cNvSpPr txBox="1">
              <a:spLocks/>
            </p:cNvSpPr>
            <p:nvPr/>
          </p:nvSpPr>
          <p:spPr>
            <a:xfrm>
              <a:off x="2191581" y="3789790"/>
              <a:ext cx="6268678" cy="3006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marL="0" lvl="0" indent="0" defTabSz="913429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86" lvl="1" indent="-195966" defTabSz="913429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31" lvl="2" indent="-267227" defTabSz="913429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768" lvl="3" indent="-158716" defTabSz="913429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4947" lvl="4" indent="-132804" defTabSz="913429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auto">
                <a:spcBef>
                  <a:spcPct val="5000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  <a:defRPr/>
              </a:pPr>
              <a:r>
                <a:rPr lang="en-US" sz="1200" kern="0" dirty="0">
                  <a:solidFill>
                    <a:srgbClr val="000000"/>
                  </a:solidFill>
                  <a:latin typeface="Calibri"/>
                  <a:cs typeface="+mn-cs"/>
                </a:rPr>
                <a:t>Provision of investment information</a:t>
              </a:r>
            </a:p>
            <a:p>
              <a:pPr lvl="1" fontAlgn="auto">
                <a:spcBef>
                  <a:spcPct val="5000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  <a:defRPr/>
              </a:pPr>
              <a:r>
                <a:rPr lang="en-US" sz="1200" kern="0" dirty="0">
                  <a:solidFill>
                    <a:srgbClr val="000000"/>
                  </a:solidFill>
                  <a:latin typeface="Calibri"/>
                  <a:cs typeface="+mn-cs"/>
                </a:rPr>
                <a:t>Matchmaking investors with opportunities and partners</a:t>
              </a:r>
            </a:p>
            <a:p>
              <a:pPr lvl="1" fontAlgn="auto">
                <a:spcBef>
                  <a:spcPct val="5000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  <a:defRPr/>
              </a:pPr>
              <a:r>
                <a:rPr lang="en-US" sz="1200" kern="0" dirty="0">
                  <a:solidFill>
                    <a:srgbClr val="000000"/>
                  </a:solidFill>
                  <a:latin typeface="Calibri"/>
                  <a:cs typeface="+mn-cs"/>
                </a:rPr>
                <a:t>One-Stop Investment Centre</a:t>
              </a:r>
            </a:p>
            <a:p>
              <a:pPr marL="556215" lvl="2" indent="-285750" fontAlgn="auto">
                <a:spcBef>
                  <a:spcPct val="5000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  <a:buSzPct val="125000"/>
                <a:buFont typeface="Wingdings" pitchFamily="2" charset="2"/>
                <a:buChar char="§"/>
                <a:defRPr/>
              </a:pPr>
              <a:r>
                <a:rPr lang="en-US" sz="1200" kern="0" dirty="0">
                  <a:solidFill>
                    <a:srgbClr val="000000"/>
                  </a:solidFill>
                  <a:latin typeface="Calibri"/>
                  <a:cs typeface="+mn-cs"/>
                </a:rPr>
                <a:t>Connected to </a:t>
              </a:r>
              <a:r>
                <a:rPr lang="en-US" sz="1200" b="1" kern="0" dirty="0">
                  <a:solidFill>
                    <a:srgbClr val="3E5020"/>
                  </a:solidFill>
                  <a:latin typeface="Calibri"/>
                  <a:cs typeface="+mn-cs"/>
                </a:rPr>
                <a:t>27 agencies </a:t>
              </a:r>
              <a:r>
                <a:rPr lang="en-US" sz="1200" kern="0" dirty="0">
                  <a:solidFill>
                    <a:srgbClr val="000000"/>
                  </a:solidFill>
                  <a:latin typeface="Calibri"/>
                  <a:cs typeface="+mn-cs"/>
                </a:rPr>
                <a:t>to facilitate investments </a:t>
              </a:r>
              <a:r>
                <a:rPr lang="en-US" sz="1200" b="1" kern="0" dirty="0">
                  <a:solidFill>
                    <a:srgbClr val="3E5020"/>
                  </a:solidFill>
                  <a:latin typeface="Calibri"/>
                  <a:cs typeface="+mn-cs"/>
                </a:rPr>
                <a:t>and reduce time required</a:t>
              </a:r>
              <a:r>
                <a:rPr lang="en-US" sz="1200" kern="0" dirty="0">
                  <a:solidFill>
                    <a:srgbClr val="000000"/>
                  </a:solidFill>
                  <a:latin typeface="Calibri"/>
                  <a:cs typeface="+mn-cs"/>
                </a:rPr>
                <a:t> to commence business operations</a:t>
              </a:r>
            </a:p>
            <a:p>
              <a:pPr marL="556215" lvl="2" indent="-285750" fontAlgn="auto">
                <a:spcBef>
                  <a:spcPct val="5000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  <a:buSzPct val="125000"/>
                <a:buFont typeface="Wingdings" pitchFamily="2" charset="2"/>
                <a:buChar char="§"/>
                <a:defRPr/>
              </a:pPr>
              <a:r>
                <a:rPr lang="en-US" sz="1200" kern="0" dirty="0">
                  <a:solidFill>
                    <a:srgbClr val="000000"/>
                  </a:solidFill>
                  <a:latin typeface="Calibri"/>
                  <a:cs typeface="+mn-cs"/>
                </a:rPr>
                <a:t>Provide assistance with company incorporation processes</a:t>
              </a:r>
            </a:p>
            <a:p>
              <a:pPr marL="556215" lvl="2" indent="-285750" fontAlgn="auto">
                <a:spcBef>
                  <a:spcPct val="5000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  <a:buSzPct val="125000"/>
                <a:buFont typeface="Wingdings" pitchFamily="2" charset="2"/>
                <a:buChar char="§"/>
                <a:defRPr/>
              </a:pPr>
              <a:r>
                <a:rPr lang="en-US" sz="1200" kern="0" dirty="0">
                  <a:solidFill>
                    <a:srgbClr val="000000"/>
                  </a:solidFill>
                  <a:latin typeface="Calibri"/>
                  <a:cs typeface="+mn-cs"/>
                </a:rPr>
                <a:t>Process regulatory approvals and permits</a:t>
              </a:r>
            </a:p>
            <a:p>
              <a:pPr marL="556215" lvl="2" indent="-285750" fontAlgn="auto">
                <a:spcBef>
                  <a:spcPct val="5000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  <a:buSzPct val="125000"/>
                <a:buFont typeface="Wingdings" pitchFamily="2" charset="2"/>
                <a:buChar char="§"/>
                <a:defRPr/>
              </a:pPr>
              <a:r>
                <a:rPr lang="en-US" sz="1200" kern="0" dirty="0">
                  <a:solidFill>
                    <a:srgbClr val="000000"/>
                  </a:solidFill>
                  <a:latin typeface="Calibri"/>
                  <a:cs typeface="+mn-cs"/>
                </a:rPr>
                <a:t>Support with issuance of visas on arrival</a:t>
              </a:r>
            </a:p>
            <a:p>
              <a:pPr lvl="1" fontAlgn="auto">
                <a:spcBef>
                  <a:spcPct val="5000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  <a:defRPr/>
              </a:pPr>
              <a:r>
                <a:rPr lang="en-US" sz="1200" kern="0" dirty="0">
                  <a:solidFill>
                    <a:srgbClr val="000000"/>
                  </a:solidFill>
                  <a:latin typeface="Calibri"/>
                  <a:cs typeface="+mn-cs"/>
                </a:rPr>
                <a:t>Administration / processing of Pioneer Status Incentive</a:t>
              </a:r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2162303" y="1017707"/>
              <a:ext cx="6304690" cy="2147914"/>
              <a:chOff x="2162303" y="761716"/>
              <a:chExt cx="6304690" cy="2147914"/>
            </a:xfrm>
          </p:grpSpPr>
          <p:sp>
            <p:nvSpPr>
              <p:cNvPr id="9" name="Rectangle 39">
                <a:extLst>
                  <a:ext uri="{FF2B5EF4-FFF2-40B4-BE49-F238E27FC236}">
                    <a16:creationId xmlns:a16="http://schemas.microsoft.com/office/drawing/2014/main" xmlns="" id="{57B8A786-B15C-4982-A773-B26D320982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04769" y="1581752"/>
                <a:ext cx="59" cy="32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895350" eaLnBrk="1" hangingPunct="1">
                  <a:buClr>
                    <a:srgbClr val="3D3D3D"/>
                  </a:buClr>
                </a:pPr>
                <a:endParaRPr lang="en-US" sz="1600" b="1">
                  <a:solidFill>
                    <a:srgbClr val="3D3D3D"/>
                  </a:solidFill>
                  <a:latin typeface="Calibri" pitchFamily="34" charset="0"/>
                </a:endParaRPr>
              </a:p>
            </p:txBody>
          </p:sp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xmlns="" id="{117DE5FF-0882-4ABA-8A51-62FFEF8B4F12}"/>
                  </a:ext>
                </a:extLst>
              </p:cNvPr>
              <p:cNvSpPr txBox="1">
                <a:spLocks/>
              </p:cNvSpPr>
              <p:nvPr>
                <p:custDataLst>
                  <p:tags r:id="rId2"/>
                </p:custDataLst>
              </p:nvPr>
            </p:nvSpPr>
            <p:spPr>
              <a:xfrm>
                <a:off x="2162303" y="761716"/>
                <a:ext cx="6268678" cy="46922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71692" tIns="71692" rIns="71692" bIns="71692" anchor="ctr">
                <a:sp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lvl1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kern="0" dirty="0" smtClean="0">
                    <a:solidFill>
                      <a:schemeClr val="tx1"/>
                    </a:solidFill>
                    <a:latin typeface="Calibri"/>
                  </a:rPr>
                  <a:t>Strategic </a:t>
                </a:r>
                <a:r>
                  <a:rPr lang="en-US" sz="1400" kern="0" dirty="0">
                    <a:solidFill>
                      <a:schemeClr val="tx1"/>
                    </a:solidFill>
                    <a:latin typeface="Calibri"/>
                  </a:rPr>
                  <a:t>Roles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7064B73B-9B72-4BF8-B96E-773C2B56DD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75824" y="1225835"/>
                <a:ext cx="6291169" cy="1683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lvl="0" indent="0" defTabSz="913429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7586" lvl="1" indent="-195966" defTabSz="913429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66431" lvl="2" indent="-267227" defTabSz="913429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26768" lvl="3" indent="-158716" defTabSz="913429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64947" lvl="4" indent="-132804" defTabSz="913429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64947" indent="-132804" defTabSz="913429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64947" indent="-132804" defTabSz="913429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64947" indent="-132804" defTabSz="913429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64947" indent="-132804" defTabSz="913429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lvl="1" fontAlgn="auto">
                  <a:spcBef>
                    <a:spcPct val="50000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defRPr/>
                </a:pPr>
                <a:r>
                  <a:rPr lang="en-US" sz="1200" kern="0" dirty="0" smtClean="0">
                    <a:solidFill>
                      <a:srgbClr val="000000"/>
                    </a:solidFill>
                    <a:latin typeface="Calibri"/>
                    <a:cs typeface="+mn-cs"/>
                  </a:rPr>
                  <a:t>Established </a:t>
                </a:r>
                <a:r>
                  <a:rPr lang="en-US" sz="1200" kern="0" dirty="0">
                    <a:solidFill>
                      <a:srgbClr val="000000"/>
                    </a:solidFill>
                    <a:latin typeface="Calibri"/>
                    <a:cs typeface="+mn-cs"/>
                  </a:rPr>
                  <a:t>by the Nigerian Investment Promotion Commission Act 16 of 1995 to:</a:t>
                </a:r>
              </a:p>
              <a:p>
                <a:pPr lvl="2" indent="-195966" fontAlgn="auto">
                  <a:spcBef>
                    <a:spcPct val="50000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Pct val="125000"/>
                  <a:buFont typeface="Arial" charset="0"/>
                  <a:buChar char="▪"/>
                  <a:defRPr/>
                </a:pPr>
                <a:r>
                  <a:rPr lang="en-US" sz="1200" kern="0" dirty="0">
                    <a:solidFill>
                      <a:srgbClr val="000000"/>
                    </a:solidFill>
                    <a:latin typeface="Calibri"/>
                    <a:cs typeface="+mn-cs"/>
                  </a:rPr>
                  <a:t>Promote, co-ordinate and monitor all investments in Nigeria</a:t>
                </a:r>
              </a:p>
              <a:p>
                <a:pPr lvl="2" indent="-195966" fontAlgn="auto">
                  <a:spcBef>
                    <a:spcPct val="50000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Pct val="125000"/>
                  <a:buFont typeface="Arial" charset="0"/>
                  <a:buChar char="▪"/>
                  <a:defRPr/>
                </a:pPr>
                <a:r>
                  <a:rPr lang="en-US" sz="1200" kern="0" dirty="0">
                    <a:solidFill>
                      <a:srgbClr val="000000"/>
                    </a:solidFill>
                    <a:latin typeface="Calibri"/>
                    <a:cs typeface="+mn-cs"/>
                  </a:rPr>
                  <a:t>Initiate measures to enhance investment climate</a:t>
                </a:r>
              </a:p>
              <a:p>
                <a:pPr lvl="2" indent="-195966" fontAlgn="auto">
                  <a:spcBef>
                    <a:spcPct val="50000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Pct val="125000"/>
                  <a:buFont typeface="Arial" charset="0"/>
                  <a:buChar char="▪"/>
                  <a:defRPr/>
                </a:pPr>
                <a:r>
                  <a:rPr lang="en-US" sz="1200" kern="0" dirty="0">
                    <a:solidFill>
                      <a:srgbClr val="000000"/>
                    </a:solidFill>
                    <a:latin typeface="Calibri"/>
                    <a:cs typeface="+mn-cs"/>
                  </a:rPr>
                  <a:t>Assist incoming and existing investors by providing support services</a:t>
                </a:r>
              </a:p>
              <a:p>
                <a:pPr lvl="2" indent="-195966" fontAlgn="auto">
                  <a:spcBef>
                    <a:spcPct val="50000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Pct val="125000"/>
                  <a:buFont typeface="Arial" charset="0"/>
                  <a:buChar char="▪"/>
                  <a:defRPr/>
                </a:pPr>
                <a:r>
                  <a:rPr lang="en-US" sz="1200" kern="0" dirty="0">
                    <a:solidFill>
                      <a:srgbClr val="000000"/>
                    </a:solidFill>
                    <a:latin typeface="Calibri"/>
                    <a:cs typeface="+mn-cs"/>
                  </a:rPr>
                  <a:t>Collect and share information on investment opportunities and sources of capital </a:t>
                </a: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874" y="712382"/>
            <a:ext cx="8229600" cy="407121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National Investment Legislation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1" y="1169582"/>
            <a:ext cx="8048846" cy="3817089"/>
          </a:xfrm>
        </p:spPr>
        <p:txBody>
          <a:bodyPr>
            <a:normAutofit fontScale="85000" lnSpcReduction="20000"/>
          </a:bodyPr>
          <a:lstStyle/>
          <a:p>
            <a:pPr marL="1588" lvl="1" defTabSz="912813">
              <a:spcBef>
                <a:spcPct val="50000"/>
              </a:spcBef>
              <a:buClr>
                <a:srgbClr val="688A26"/>
              </a:buClr>
              <a:buSzPct val="125000"/>
              <a:buNone/>
            </a:pP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</a:rPr>
              <a:t>To ensure a sustainable and conducive business environment</a:t>
            </a:r>
          </a:p>
          <a:p>
            <a:pPr marL="1588" lvl="1" defTabSz="912813">
              <a:spcBef>
                <a:spcPct val="50000"/>
              </a:spcBef>
              <a:buClr>
                <a:srgbClr val="688A26"/>
              </a:buClr>
              <a:buSzPct val="125000"/>
              <a:buFont typeface="Arial" pitchFamily="34" charset="0"/>
              <a:buChar char="▪"/>
            </a:pPr>
            <a:r>
              <a:rPr lang="en-US" sz="1800" b="1" dirty="0" smtClean="0">
                <a:solidFill>
                  <a:srgbClr val="688A26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Investment Promotion and Protection Agreement (IPPA)</a:t>
            </a:r>
          </a:p>
          <a:p>
            <a:pPr marL="465138" lvl="2" indent="-266700" defTabSz="912813">
              <a:spcBef>
                <a:spcPct val="50000"/>
              </a:spcBef>
              <a:buClr>
                <a:srgbClr val="688A26"/>
              </a:buClr>
              <a:buSzPct val="120000"/>
              <a:buFont typeface="Arial" pitchFamily="34" charset="0"/>
              <a:buChar char="–"/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Provides Equitable Treatment of investors –local and foreign</a:t>
            </a:r>
          </a:p>
          <a:p>
            <a:pPr marL="465138" lvl="2" indent="-266700" defTabSz="912813">
              <a:spcBef>
                <a:spcPct val="50000"/>
              </a:spcBef>
              <a:buClr>
                <a:srgbClr val="688A26"/>
              </a:buClr>
              <a:buSzPct val="120000"/>
              <a:buFont typeface="Arial" pitchFamily="34" charset="0"/>
              <a:buChar char="–"/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Make adequate provision for the Most </a:t>
            </a:r>
            <a:r>
              <a:rPr lang="en-US" sz="18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Favoured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Nation and National Treatment clauses </a:t>
            </a:r>
          </a:p>
          <a:p>
            <a:pPr marL="1588" lvl="1" defTabSz="912813">
              <a:spcBef>
                <a:spcPct val="50000"/>
              </a:spcBef>
              <a:buClr>
                <a:srgbClr val="688A26"/>
              </a:buClr>
              <a:buSzPct val="125000"/>
              <a:buFont typeface="Arial" pitchFamily="34" charset="0"/>
              <a:buChar char="▪"/>
            </a:pPr>
            <a:r>
              <a:rPr lang="en-US" sz="1800" b="1" dirty="0" smtClean="0">
                <a:solidFill>
                  <a:srgbClr val="688A26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The NIPC Act</a:t>
            </a:r>
          </a:p>
          <a:p>
            <a:pPr marL="465138" lvl="2" indent="-266700" defTabSz="912813">
              <a:spcBef>
                <a:spcPct val="50000"/>
              </a:spcBef>
              <a:buClr>
                <a:srgbClr val="688A26"/>
              </a:buClr>
              <a:buSzPct val="120000"/>
              <a:buFont typeface="Arial" pitchFamily="34" charset="0"/>
              <a:buChar char="–"/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Allows foreigners to invest and participate in the operation of any Nigerian enterprise without restrictions</a:t>
            </a:r>
          </a:p>
          <a:p>
            <a:pPr marL="465138" lvl="2" indent="-266700" defTabSz="912813">
              <a:spcBef>
                <a:spcPct val="50000"/>
              </a:spcBef>
              <a:buClr>
                <a:srgbClr val="688A26"/>
              </a:buClr>
              <a:buSzPct val="120000"/>
              <a:buFont typeface="Arial" pitchFamily="34" charset="0"/>
              <a:buChar char="–"/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Allows 100% ownership assured except investments: listed under the ‘negative’ lists or covered by the Nigerian Content and </a:t>
            </a:r>
            <a:r>
              <a:rPr lang="en-US" sz="18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Cabotage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Acts</a:t>
            </a:r>
          </a:p>
          <a:p>
            <a:pPr marL="465138" lvl="2" indent="-266700" defTabSz="912813">
              <a:spcBef>
                <a:spcPct val="50000"/>
              </a:spcBef>
              <a:buClr>
                <a:srgbClr val="688A26"/>
              </a:buClr>
              <a:buSzPct val="120000"/>
              <a:buFont typeface="Arial" pitchFamily="34" charset="0"/>
              <a:buChar char="–"/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Protects against expropriation of investment: NIPC Act guarantees no enterprise shall be nationalized expropriated by any government of the Federation</a:t>
            </a:r>
          </a:p>
          <a:p>
            <a:pPr marL="465138" lvl="2" indent="-266700" defTabSz="912813">
              <a:spcBef>
                <a:spcPct val="50000"/>
              </a:spcBef>
              <a:buClr>
                <a:srgbClr val="688A26"/>
              </a:buClr>
              <a:buSzPct val="120000"/>
              <a:buFont typeface="Arial" pitchFamily="34" charset="0"/>
              <a:buChar char="–"/>
            </a:pPr>
            <a:endParaRPr lang="en-US" sz="500" dirty="0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588" lvl="1" defTabSz="912813">
              <a:spcBef>
                <a:spcPct val="50000"/>
              </a:spcBef>
              <a:buClr>
                <a:srgbClr val="688A26"/>
              </a:buClr>
              <a:buSzPct val="125000"/>
              <a:buFont typeface="Arial" pitchFamily="34" charset="0"/>
              <a:buChar char="▪"/>
            </a:pPr>
            <a:r>
              <a:rPr lang="en-US" sz="1800" b="1" dirty="0" smtClean="0">
                <a:solidFill>
                  <a:srgbClr val="688A26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The Foreign Exchange (Monitoring &amp; Miscellaneous Provisions) Act 17 of 1995</a:t>
            </a:r>
          </a:p>
          <a:p>
            <a:pPr marL="465138" lvl="2" indent="-266700" defTabSz="912813">
              <a:spcBef>
                <a:spcPct val="50000"/>
              </a:spcBef>
              <a:buClr>
                <a:srgbClr val="688A26"/>
              </a:buClr>
              <a:buSzPct val="120000"/>
              <a:buFont typeface="Arial" pitchFamily="34" charset="0"/>
              <a:buChar char="–"/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Allows repatriation of Profit: investors are free to repatriate their profits and dividends net of taxes through any authorized dealer in freely convertible currency.</a:t>
            </a:r>
          </a:p>
          <a:p>
            <a:pPr marL="465138" lvl="2" indent="-266700" defTabSz="912813">
              <a:spcBef>
                <a:spcPct val="50000"/>
              </a:spcBef>
              <a:buClr>
                <a:srgbClr val="688A26"/>
              </a:buClr>
              <a:buSzPct val="120000"/>
              <a:buFont typeface="Arial" pitchFamily="34" charset="0"/>
              <a:buChar char="–"/>
            </a:pPr>
            <a:endParaRPr lang="en-US" sz="1800" dirty="0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65138" lvl="2" indent="-266700" defTabSz="912813">
              <a:spcBef>
                <a:spcPct val="50000"/>
              </a:spcBef>
              <a:buClr>
                <a:srgbClr val="688A26"/>
              </a:buClr>
              <a:buSzPct val="120000"/>
              <a:buFont typeface="Arial" pitchFamily="34" charset="0"/>
              <a:buChar char="–"/>
            </a:pPr>
            <a:endParaRPr lang="en-US" sz="1800" dirty="0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65138" lvl="2" indent="-266700" defTabSz="912813">
              <a:spcBef>
                <a:spcPct val="50000"/>
              </a:spcBef>
              <a:buClr>
                <a:srgbClr val="688A26"/>
              </a:buClr>
              <a:buSzPct val="120000"/>
              <a:buFont typeface="Arial" pitchFamily="34" charset="0"/>
              <a:buChar char="–"/>
            </a:pPr>
            <a:endParaRPr lang="en-US" sz="1800" dirty="0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65138" lvl="2" indent="-266700" defTabSz="912813">
              <a:spcBef>
                <a:spcPct val="50000"/>
              </a:spcBef>
              <a:buClr>
                <a:srgbClr val="688A26"/>
              </a:buClr>
              <a:buSzPct val="120000"/>
              <a:buFont typeface="Arial" pitchFamily="34" charset="0"/>
              <a:buChar char="–"/>
            </a:pPr>
            <a:endParaRPr lang="en-US" sz="1800" dirty="0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65138" lvl="2" indent="-266700" defTabSz="912813">
              <a:spcBef>
                <a:spcPct val="50000"/>
              </a:spcBef>
              <a:buClr>
                <a:srgbClr val="688A26"/>
              </a:buClr>
              <a:buSzPct val="120000"/>
              <a:buFont typeface="Arial" pitchFamily="34" charset="0"/>
              <a:buChar char="–"/>
            </a:pPr>
            <a:endParaRPr lang="en-US" sz="1800" dirty="0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65138" lvl="2" indent="-266700" defTabSz="912813">
              <a:spcBef>
                <a:spcPct val="50000"/>
              </a:spcBef>
              <a:buClr>
                <a:srgbClr val="688A26"/>
              </a:buClr>
              <a:buSzPct val="120000"/>
              <a:buFont typeface="Arial" pitchFamily="34" charset="0"/>
              <a:buChar char="–"/>
            </a:pPr>
            <a:endParaRPr lang="en-US" sz="1800" dirty="0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65138" lvl="2" indent="-266700" defTabSz="912813">
              <a:spcBef>
                <a:spcPct val="50000"/>
              </a:spcBef>
              <a:buClr>
                <a:srgbClr val="688A26"/>
              </a:buClr>
              <a:buSzPct val="120000"/>
              <a:buFont typeface="Arial" pitchFamily="34" charset="0"/>
              <a:buChar char="–"/>
            </a:pPr>
            <a:endParaRPr lang="en-US" sz="1800" dirty="0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65138" lvl="2" indent="-266700" defTabSz="912813">
              <a:spcBef>
                <a:spcPct val="50000"/>
              </a:spcBef>
              <a:buClr>
                <a:srgbClr val="688A26"/>
              </a:buClr>
              <a:buSzPct val="120000"/>
              <a:buFont typeface="Arial" pitchFamily="34" charset="0"/>
              <a:buChar char="–"/>
            </a:pPr>
            <a:endParaRPr lang="en-US" sz="1800" dirty="0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65138" lvl="2" indent="-266700" defTabSz="912813">
              <a:spcBef>
                <a:spcPct val="50000"/>
              </a:spcBef>
              <a:buClr>
                <a:srgbClr val="688A26"/>
              </a:buClr>
              <a:buSzPct val="120000"/>
              <a:buFont typeface="Arial" pitchFamily="34" charset="0"/>
              <a:buChar char="–"/>
            </a:pPr>
            <a:endParaRPr lang="en-US" sz="1800" dirty="0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65138" lvl="2" indent="-266700" defTabSz="912813">
              <a:spcBef>
                <a:spcPct val="50000"/>
              </a:spcBef>
              <a:buClr>
                <a:srgbClr val="688A26"/>
              </a:buClr>
              <a:buSzPct val="120000"/>
              <a:buFont typeface="Arial" pitchFamily="34" charset="0"/>
              <a:buChar char="–"/>
            </a:pPr>
            <a:endParaRPr lang="en-US" sz="1800" dirty="0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65138" lvl="2" indent="-266700" defTabSz="912813">
              <a:spcBef>
                <a:spcPct val="50000"/>
              </a:spcBef>
              <a:buClr>
                <a:srgbClr val="688A26"/>
              </a:buClr>
              <a:buSzPct val="120000"/>
              <a:buFont typeface="Arial" pitchFamily="34" charset="0"/>
              <a:buChar char="–"/>
            </a:pPr>
            <a:endParaRPr lang="en-US" sz="1800" dirty="0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65138" lvl="2" indent="-266700" defTabSz="912813">
              <a:spcBef>
                <a:spcPct val="50000"/>
              </a:spcBef>
              <a:buClr>
                <a:srgbClr val="688A26"/>
              </a:buClr>
              <a:buSzPct val="120000"/>
              <a:buFont typeface="Arial" pitchFamily="34" charset="0"/>
              <a:buChar char="–"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670" y="754913"/>
            <a:ext cx="8261500" cy="412012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altLang="en-US" sz="2400" b="1" dirty="0" smtClean="0">
                <a:solidFill>
                  <a:schemeClr val="tx1"/>
                </a:solidFill>
              </a:rPr>
              <a:t>Several statutory incentives and sector specific incentives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6689" y="1435396"/>
            <a:ext cx="8048846" cy="3559172"/>
          </a:xfrm>
        </p:spPr>
        <p:txBody>
          <a:bodyPr>
            <a:normAutofit fontScale="85000" lnSpcReduction="20000"/>
          </a:bodyPr>
          <a:lstStyle/>
          <a:p>
            <a:pPr marL="290513" indent="-290513" defTabSz="912813">
              <a:spcBef>
                <a:spcPct val="20000"/>
              </a:spcBef>
              <a:buClr>
                <a:srgbClr val="3D3D3D"/>
              </a:buClr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Pioneer status: 3 </a:t>
            </a:r>
            <a:r>
              <a:rPr lang="en-GB" altLang="en-US" sz="1800" dirty="0" smtClean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 5 years’ tax holiday</a:t>
            </a:r>
          </a:p>
          <a:p>
            <a:pPr marL="290513" indent="-290513" defTabSz="912813">
              <a:spcBef>
                <a:spcPct val="20000"/>
              </a:spcBef>
              <a:buClr>
                <a:srgbClr val="3D3D3D"/>
              </a:buClr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7 years’ tax holiday for pioneer industry sited in economically disadvantaged area</a:t>
            </a:r>
          </a:p>
          <a:p>
            <a:pPr marL="290513" indent="-290513" defTabSz="912813">
              <a:spcBef>
                <a:spcPct val="20000"/>
              </a:spcBef>
              <a:buClr>
                <a:srgbClr val="3D3D3D"/>
              </a:buClr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100% repatriation of profits allowed</a:t>
            </a:r>
          </a:p>
          <a:p>
            <a:pPr marL="290513" indent="-290513" defTabSz="912813">
              <a:spcBef>
                <a:spcPct val="20000"/>
              </a:spcBef>
              <a:buClr>
                <a:srgbClr val="3D3D3D"/>
              </a:buClr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Capital allowances:</a:t>
            </a:r>
            <a:endParaRPr lang="en-ZA" altLang="en-US" sz="1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79425" lvl="1" indent="-285750" defTabSz="912813">
              <a:spcBef>
                <a:spcPct val="20000"/>
              </a:spcBef>
              <a:buClr>
                <a:srgbClr val="3D3D3D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Research &amp; Development  - 140% of expenses incurred</a:t>
            </a:r>
          </a:p>
          <a:p>
            <a:pPr marL="479425" lvl="1" indent="-285750" defTabSz="912813">
              <a:spcBef>
                <a:spcPct val="20000"/>
              </a:spcBef>
              <a:buClr>
                <a:srgbClr val="3D3D3D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Investment in infrastructure - 20% of costs incurred</a:t>
            </a:r>
          </a:p>
          <a:p>
            <a:pPr marL="479425" lvl="1" indent="-285750" defTabSz="912813">
              <a:spcBef>
                <a:spcPct val="20000"/>
              </a:spcBef>
              <a:buClr>
                <a:srgbClr val="3D3D3D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Raw materials utilization (60 - 70%) - tax credit of 20% for 5 years </a:t>
            </a:r>
          </a:p>
          <a:p>
            <a:pPr marL="290513" indent="-290513" defTabSz="912813">
              <a:spcBef>
                <a:spcPct val="20000"/>
              </a:spcBef>
              <a:buClr>
                <a:srgbClr val="3D3D3D"/>
              </a:buClr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Low Value Added Tax - 5%</a:t>
            </a:r>
          </a:p>
          <a:p>
            <a:pPr marL="290513" indent="-290513" defTabSz="912813">
              <a:spcBef>
                <a:spcPct val="20000"/>
              </a:spcBef>
              <a:buClr>
                <a:srgbClr val="3D3D3D"/>
              </a:buClr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Duty Waiver:</a:t>
            </a:r>
          </a:p>
          <a:p>
            <a:pPr marL="479425" lvl="1" indent="-285750" defTabSz="912813">
              <a:spcBef>
                <a:spcPct val="20000"/>
              </a:spcBef>
              <a:buClr>
                <a:srgbClr val="3D3D3D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0% import duty &amp; import value added tax for commercial aircrafts and spare parts imported for local use</a:t>
            </a:r>
          </a:p>
          <a:p>
            <a:pPr marL="479425" lvl="1" indent="-285750" defTabSz="912813">
              <a:spcBef>
                <a:spcPct val="20000"/>
              </a:spcBef>
              <a:buClr>
                <a:srgbClr val="3D3D3D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0% import duty &amp; import value added tax for machinery imported to develop solid mineral resources</a:t>
            </a:r>
          </a:p>
          <a:p>
            <a:pPr marL="479425" lvl="1" indent="-285750" defTabSz="912813">
              <a:spcBef>
                <a:spcPct val="20000"/>
              </a:spcBef>
              <a:buClr>
                <a:srgbClr val="3D3D3D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0% duty for power generation and distribution machinery</a:t>
            </a:r>
          </a:p>
          <a:p>
            <a:pPr marL="290513" indent="-290513" defTabSz="912813">
              <a:spcBef>
                <a:spcPct val="20000"/>
              </a:spcBef>
              <a:buClr>
                <a:srgbClr val="3D3D3D"/>
              </a:buClr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Tax relief on interest income in the agriculture/agro-allied sector etc.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" y="579120"/>
            <a:ext cx="384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2E4860"/>
                </a:solidFill>
              </a:rPr>
              <a:t>Thank you!</a:t>
            </a:r>
            <a:endParaRPr lang="zh-CN" altLang="en-US" sz="6000" b="1" dirty="0">
              <a:solidFill>
                <a:srgbClr val="2E48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5181" y="3707903"/>
            <a:ext cx="21563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our website!</a:t>
            </a:r>
          </a:p>
          <a:p>
            <a:pPr algn="ctr"/>
            <a:r>
              <a:rPr lang="en-US" altLang="zh-CN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(click here)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15140" y="2515598"/>
            <a:ext cx="4600575" cy="0"/>
          </a:xfrm>
          <a:prstGeom prst="line">
            <a:avLst/>
          </a:prstGeom>
          <a:ln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8156" y="2615916"/>
            <a:ext cx="4351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 smtClean="0"/>
              <a:t>For more info please contact us:</a:t>
            </a:r>
          </a:p>
        </p:txBody>
      </p:sp>
      <p:sp>
        <p:nvSpPr>
          <p:cNvPr id="8" name="矩形 7"/>
          <p:cNvSpPr/>
          <p:nvPr/>
        </p:nvSpPr>
        <p:spPr>
          <a:xfrm>
            <a:off x="508945" y="2933353"/>
            <a:ext cx="7637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Phone: </a:t>
            </a:r>
            <a:r>
              <a:rPr lang="en-US" altLang="zh-CN" sz="2400" b="1" dirty="0" smtClean="0"/>
              <a:t>+86 2085219782   Fax: +86 2085219963</a:t>
            </a:r>
            <a:endParaRPr lang="en-US" altLang="zh-CN" sz="2400" b="1" dirty="0"/>
          </a:p>
        </p:txBody>
      </p:sp>
      <p:sp>
        <p:nvSpPr>
          <p:cNvPr id="9" name="矩形 8"/>
          <p:cNvSpPr/>
          <p:nvPr/>
        </p:nvSpPr>
        <p:spPr>
          <a:xfrm>
            <a:off x="487680" y="3374740"/>
            <a:ext cx="6936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Email: nigeria-guangzhoucg@hotmail.com</a:t>
            </a:r>
            <a:endParaRPr lang="zh-CN" altLang="en-US" sz="2400" b="1" dirty="0"/>
          </a:p>
        </p:txBody>
      </p:sp>
      <p:sp>
        <p:nvSpPr>
          <p:cNvPr id="12" name="矩形 11"/>
          <p:cNvSpPr/>
          <p:nvPr/>
        </p:nvSpPr>
        <p:spPr>
          <a:xfrm>
            <a:off x="542926" y="547684"/>
            <a:ext cx="4595813" cy="71438"/>
          </a:xfrm>
          <a:prstGeom prst="rect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32293" y="4730866"/>
            <a:ext cx="4595813" cy="71438"/>
          </a:xfrm>
          <a:prstGeom prst="rect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46567" y="3826218"/>
            <a:ext cx="8697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Address: Unit 902-03, 9th Floor, Grand Tower, Site 1of 228 </a:t>
            </a:r>
            <a:r>
              <a:rPr lang="en-US" altLang="zh-CN" sz="2400" b="1" dirty="0" err="1" smtClean="0"/>
              <a:t>Tian</a:t>
            </a:r>
            <a:r>
              <a:rPr lang="en-US" altLang="zh-CN" sz="2400" b="1" dirty="0" smtClean="0"/>
              <a:t> He Road, </a:t>
            </a:r>
            <a:r>
              <a:rPr lang="en-US" altLang="zh-CN" sz="2400" b="1" dirty="0" err="1" smtClean="0"/>
              <a:t>Tianhe</a:t>
            </a:r>
            <a:r>
              <a:rPr lang="en-US" altLang="zh-CN" sz="2400" b="1" dirty="0" smtClean="0"/>
              <a:t> District, Guangzhou 510620 China</a:t>
            </a:r>
            <a:endParaRPr lang="zh-CN" altLang="en-US" sz="2400" b="1" dirty="0" smtClean="0"/>
          </a:p>
        </p:txBody>
      </p:sp>
      <p:pic>
        <p:nvPicPr>
          <p:cNvPr id="18" name="Picture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5099" y="435271"/>
            <a:ext cx="2502860" cy="2573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518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2" y="4617753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51" y="4731860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81" y="215884"/>
            <a:ext cx="1378744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148316" y="2836281"/>
            <a:ext cx="75810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Federal Republic, 36 States and Federal Capital Territory which is the Capital, Abuja,</a:t>
            </a:r>
            <a:endParaRPr lang="zh-CN" alt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1467293" y="297713"/>
            <a:ext cx="518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altLang="zh-CN" sz="3600" b="1" u="sng" dirty="0" smtClean="0">
                <a:solidFill>
                  <a:srgbClr val="2E4860"/>
                </a:solidFill>
              </a:rPr>
              <a:t>Country Name: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1137686"/>
            <a:ext cx="820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ctr"/>
            <a:r>
              <a:rPr lang="en-US" sz="3600" dirty="0" smtClean="0"/>
              <a:t>Federal Republic of Nigeria</a:t>
            </a:r>
            <a:endParaRPr lang="zh-CN" altLang="en-US" sz="36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1105786" y="1998922"/>
            <a:ext cx="5879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altLang="zh-CN" sz="3600" b="1" u="sng" dirty="0" smtClean="0">
                <a:solidFill>
                  <a:srgbClr val="2E4860"/>
                </a:solidFill>
              </a:rPr>
              <a:t>Government Type:</a:t>
            </a:r>
            <a:endParaRPr lang="zh-CN" altLang="en-US" sz="3600" b="1" u="sng" dirty="0" smtClean="0">
              <a:solidFill>
                <a:srgbClr val="2E48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48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http://www.nigeriahc.org.uk/images/nigeria_map_m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81" y="0"/>
            <a:ext cx="8591107" cy="576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2" y="4617753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51" y="4731860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81" y="215884"/>
            <a:ext cx="1378744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08344" y="3616512"/>
            <a:ext cx="2966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Nigeria is located in West Africa on the Gulf of Guinea between Benin and Cameroon.</a:t>
            </a:r>
            <a:endParaRPr lang="en-US" altLang="zh-CN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864225" y="2860049"/>
            <a:ext cx="2197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2E4860"/>
                </a:solidFill>
              </a:rPr>
              <a:t>Location</a:t>
            </a:r>
            <a:endParaRPr lang="zh-CN" altLang="en-US" sz="2400" b="1" dirty="0">
              <a:solidFill>
                <a:srgbClr val="2E4860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28523" y="3415030"/>
            <a:ext cx="18954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55583" y="3636830"/>
            <a:ext cx="24454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189 million (2016 est. ) and it is Africa's most populous country.</a:t>
            </a:r>
            <a:endParaRPr lang="zh-CN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1391" y="2837839"/>
            <a:ext cx="201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2E4860"/>
                </a:solidFill>
              </a:rPr>
              <a:t>Population</a:t>
            </a:r>
            <a:endParaRPr lang="zh-CN" altLang="en-US" sz="2400" b="1" dirty="0">
              <a:solidFill>
                <a:srgbClr val="2E4860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656955" y="3424715"/>
            <a:ext cx="18954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09076" y="3584615"/>
            <a:ext cx="2669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Nigeria has an area of 923,768 square kilometers,</a:t>
            </a:r>
            <a:endParaRPr lang="zh-CN" altLang="en-US" sz="1400" dirty="0" smtClean="0"/>
          </a:p>
          <a:p>
            <a:r>
              <a:rPr lang="en-US" sz="1400" dirty="0" smtClean="0"/>
              <a:t>including about 13,000 square kilometers of water.</a:t>
            </a:r>
            <a:endParaRPr lang="en-US" altLang="zh-CN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251095" y="2828155"/>
            <a:ext cx="1522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2E4860"/>
                </a:solidFill>
              </a:rPr>
              <a:t>Size</a:t>
            </a:r>
            <a:endParaRPr lang="zh-CN" altLang="en-US" sz="2400" b="1" dirty="0">
              <a:solidFill>
                <a:srgbClr val="2E4860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336659" y="3404397"/>
            <a:ext cx="18954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381" y="1667859"/>
            <a:ext cx="9141619" cy="0"/>
          </a:xfrm>
          <a:prstGeom prst="line">
            <a:avLst/>
          </a:prstGeom>
          <a:ln w="50800">
            <a:solidFill>
              <a:srgbClr val="23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114\Desktop\4d6ca0d54b7959d2710000b2\shutterstock_626469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413" t="29300" r="-1026" b="19295"/>
          <a:stretch/>
        </p:blipFill>
        <p:spPr bwMode="auto">
          <a:xfrm>
            <a:off x="6336657" y="724698"/>
            <a:ext cx="1916102" cy="1893568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Public\Pictures\Sample Pictures\1380.jpg"/>
          <p:cNvPicPr>
            <a:picLocks noChangeAspect="1" noChangeArrowheads="1"/>
          </p:cNvPicPr>
          <p:nvPr/>
        </p:nvPicPr>
        <p:blipFill>
          <a:blip r:embed="rId3" cstate="print"/>
          <a:srcRect l="1529" t="5418" r="7338" b="3448"/>
          <a:stretch>
            <a:fillRect/>
          </a:stretch>
        </p:blipFill>
        <p:spPr bwMode="auto">
          <a:xfrm>
            <a:off x="808074" y="808071"/>
            <a:ext cx="1967024" cy="1967023"/>
          </a:xfrm>
          <a:prstGeom prst="flowChartConnector">
            <a:avLst/>
          </a:prstGeom>
          <a:noFill/>
        </p:spPr>
      </p:pic>
      <p:pic>
        <p:nvPicPr>
          <p:cNvPr id="7" name="Picture 3" descr="C:\Users\Public\Pictures\Sample Pictures\01200000012881121431903621203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2122" y="784742"/>
            <a:ext cx="1963232" cy="2011621"/>
          </a:xfrm>
          <a:prstGeom prst="flowChartConnector">
            <a:avLst/>
          </a:prstGeom>
          <a:noFill/>
        </p:spPr>
      </p:pic>
      <p:pic>
        <p:nvPicPr>
          <p:cNvPr id="9" name="Picture 4" descr="C:\Users\Public\Pictures\Sample Pictures\5ea6209bg70cb8969312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5069" y="699647"/>
            <a:ext cx="1977063" cy="1954214"/>
          </a:xfrm>
          <a:prstGeom prst="flowChartConnector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48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2" y="4617753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51" y="4731860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81" y="215884"/>
            <a:ext cx="1378744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25308" y="3479264"/>
            <a:ext cx="29664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Nigeria shares borders with Cameroon (1,690 kilometers) in the east, Chad (87 kilometers) in the northeast, Niger (1,497 kilometers) in the north, and Benin (773 kilometers) in the west.</a:t>
            </a:r>
            <a:endParaRPr lang="zh-CN" altLang="en-US" sz="1400" dirty="0" smtClean="0"/>
          </a:p>
          <a:p>
            <a:r>
              <a:rPr lang="en-US" sz="1400" dirty="0" smtClean="0"/>
              <a:t>.</a:t>
            </a:r>
            <a:endParaRPr lang="en-US" altLang="zh-CN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754912" y="2849418"/>
            <a:ext cx="3221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2E4860"/>
                </a:solidFill>
              </a:rPr>
              <a:t>Land Boundaries</a:t>
            </a:r>
            <a:endParaRPr lang="zh-CN" altLang="en-US" sz="2400" b="1" dirty="0">
              <a:solidFill>
                <a:srgbClr val="2E4860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754913" y="3423685"/>
            <a:ext cx="2551814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8748" y="3636830"/>
            <a:ext cx="2445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Arable land: 33.02%</a:t>
            </a:r>
            <a:endParaRPr lang="zh-CN" altLang="en-US" sz="1400" dirty="0" smtClean="0"/>
          </a:p>
          <a:p>
            <a:r>
              <a:rPr lang="en-US" sz="1400" dirty="0" smtClean="0"/>
              <a:t>Permanent crops:3.14%</a:t>
            </a:r>
            <a:endParaRPr lang="zh-CN" altLang="en-US" sz="1400" dirty="0" smtClean="0"/>
          </a:p>
          <a:p>
            <a:r>
              <a:rPr lang="en-US" sz="1400" dirty="0" smtClean="0"/>
              <a:t>Others:</a:t>
            </a:r>
            <a:endParaRPr lang="zh-CN" altLang="en-US" sz="1400" dirty="0" smtClean="0"/>
          </a:p>
          <a:p>
            <a:r>
              <a:rPr lang="en-US" sz="1400" dirty="0" smtClean="0"/>
              <a:t>Irrigated land: 2,330sq.km</a:t>
            </a:r>
            <a:endParaRPr lang="zh-CN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24556" y="2837839"/>
            <a:ext cx="201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2E4860"/>
                </a:solidFill>
              </a:rPr>
              <a:t>Land Use</a:t>
            </a:r>
            <a:endParaRPr lang="zh-CN" altLang="en-US" sz="2400" b="1" dirty="0">
              <a:solidFill>
                <a:srgbClr val="2E4860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688853" y="3424716"/>
            <a:ext cx="2063362" cy="96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09076" y="3584614"/>
            <a:ext cx="2669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English (Official), Hausa, Yoruba and Igbo</a:t>
            </a:r>
            <a:endParaRPr lang="zh-CN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251096" y="2828155"/>
            <a:ext cx="2084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2E4860"/>
                </a:solidFill>
              </a:rPr>
              <a:t>Languages</a:t>
            </a:r>
            <a:endParaRPr lang="zh-CN" altLang="en-US" sz="2400" b="1" dirty="0">
              <a:solidFill>
                <a:srgbClr val="2E4860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336659" y="3404397"/>
            <a:ext cx="18954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381" y="1678492"/>
            <a:ext cx="9141619" cy="0"/>
          </a:xfrm>
          <a:prstGeom prst="line">
            <a:avLst/>
          </a:prstGeom>
          <a:ln w="50800">
            <a:solidFill>
              <a:srgbClr val="23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Public\Pictures\Sample Pictures\001yUN6jgy6F4uHUPbN57&amp;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666" y="712384"/>
            <a:ext cx="2138361" cy="2010909"/>
          </a:xfrm>
          <a:prstGeom prst="flowChartConnector">
            <a:avLst/>
          </a:prstGeom>
          <a:noFill/>
        </p:spPr>
      </p:pic>
      <p:pic>
        <p:nvPicPr>
          <p:cNvPr id="2051" name="Picture 3" descr="C:\Users\Public\Pictures\Sample Pictures\128589a5d4ed501374d2890c356671f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778" y="825686"/>
            <a:ext cx="1916529" cy="1874985"/>
          </a:xfrm>
          <a:prstGeom prst="flowChartConnector">
            <a:avLst/>
          </a:prstGeom>
          <a:noFill/>
        </p:spPr>
      </p:pic>
      <p:pic>
        <p:nvPicPr>
          <p:cNvPr id="2052" name="Picture 4" descr="C:\Users\Public\Pictures\Sample Pictures\2012101916394477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0935" y="555081"/>
            <a:ext cx="2038199" cy="2081803"/>
          </a:xfrm>
          <a:prstGeom prst="flowChartConnector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48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2" y="4617753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51" y="4731860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81" y="215884"/>
            <a:ext cx="1957388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43250" y="1667203"/>
            <a:ext cx="5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Sept2013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7589" y="1221784"/>
            <a:ext cx="392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2E4860"/>
                </a:solidFill>
              </a:rPr>
              <a:t>Economy</a:t>
            </a:r>
            <a:endParaRPr lang="zh-CN" altLang="en-US" sz="2400" b="1" dirty="0">
              <a:solidFill>
                <a:srgbClr val="2E4860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333875" y="1830713"/>
            <a:ext cx="4262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53143" y="1977657"/>
            <a:ext cx="44993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Currency: Naira</a:t>
            </a:r>
          </a:p>
          <a:p>
            <a:endParaRPr lang="zh-CN" altLang="en-US" sz="2000" dirty="0" smtClean="0"/>
          </a:p>
          <a:p>
            <a:r>
              <a:rPr lang="en-US" sz="2000" dirty="0" smtClean="0"/>
              <a:t>Exchanges: Naira(NGN)Per US Dollar- 305(official est.)</a:t>
            </a:r>
          </a:p>
          <a:p>
            <a:endParaRPr lang="zh-CN" altLang="en-US" sz="2000" dirty="0" smtClean="0"/>
          </a:p>
          <a:p>
            <a:r>
              <a:rPr lang="en-US" sz="2000" dirty="0" smtClean="0"/>
              <a:t>The Gross Domestic Product (GDP) is USD 413.7 billion (2017, estimate)</a:t>
            </a:r>
          </a:p>
        </p:txBody>
      </p:sp>
      <p:pic>
        <p:nvPicPr>
          <p:cNvPr id="5122" name="Picture 2" descr="C:\Users\Public\Pictures\Sample Pictures\20143119422847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739" y="1817799"/>
            <a:ext cx="3892012" cy="1988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804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04" y="350874"/>
            <a:ext cx="8580474" cy="297712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alt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  Nigeria is richly endowed with land and mineral resources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3" name="Group 1"/>
          <p:cNvGrpSpPr>
            <a:grpSpLocks noGrp="1"/>
          </p:cNvGrpSpPr>
          <p:nvPr>
            <p:ph type="body" orient="vert" idx="1"/>
          </p:nvPr>
        </p:nvGrpSpPr>
        <p:grpSpPr bwMode="auto">
          <a:xfrm>
            <a:off x="212649" y="723016"/>
            <a:ext cx="8474151" cy="4283533"/>
            <a:chOff x="468453" y="776683"/>
            <a:chExt cx="9099552" cy="5328965"/>
          </a:xfrm>
        </p:grpSpPr>
        <p:sp>
          <p:nvSpPr>
            <p:cNvPr id="5" name="LegendRectangle1">
              <a:extLst>
                <a:ext uri="{FF2B5EF4-FFF2-40B4-BE49-F238E27FC236}">
                  <a16:creationId xmlns:a16="http://schemas.microsoft.com/office/drawing/2014/main" xmlns="" id="{0CC2E8BA-8F06-49EC-990F-5E92EC831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830" y="3164086"/>
              <a:ext cx="1924065" cy="12104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ln>
                  <a:solidFill>
                    <a:srgbClr val="F8C937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6" name="Rectangle 286"/>
            <p:cNvSpPr txBox="1">
              <a:spLocks noChangeArrowheads="1"/>
            </p:cNvSpPr>
            <p:nvPr/>
          </p:nvSpPr>
          <p:spPr bwMode="gray">
            <a:xfrm>
              <a:off x="7350934" y="3915953"/>
              <a:ext cx="502622" cy="29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lnSpc>
                  <a:spcPct val="85000"/>
                </a:lnSpc>
                <a:spcBef>
                  <a:spcPct val="50000"/>
                </a:spcBef>
                <a:buClr>
                  <a:srgbClr val="3D3D3D"/>
                </a:buClr>
              </a:pPr>
              <a:r>
                <a:rPr lang="en-US" altLang="en-US" sz="1800" i="1">
                  <a:solidFill>
                    <a:srgbClr val="3E5020"/>
                  </a:solidFill>
                  <a:latin typeface="Georgia" pitchFamily="18" charset="0"/>
                </a:rPr>
                <a:t>Coal</a:t>
              </a:r>
            </a:p>
          </p:txBody>
        </p:sp>
        <p:sp>
          <p:nvSpPr>
            <p:cNvPr id="7" name="Rectangle 286"/>
            <p:cNvSpPr txBox="1">
              <a:spLocks noChangeArrowheads="1"/>
            </p:cNvSpPr>
            <p:nvPr/>
          </p:nvSpPr>
          <p:spPr bwMode="gray">
            <a:xfrm>
              <a:off x="8064218" y="3022858"/>
              <a:ext cx="946719" cy="29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lnSpc>
                  <a:spcPct val="85000"/>
                </a:lnSpc>
                <a:spcBef>
                  <a:spcPct val="50000"/>
                </a:spcBef>
                <a:buClr>
                  <a:srgbClr val="3D3D3D"/>
                </a:buClr>
              </a:pPr>
              <a:r>
                <a:rPr lang="en-US" altLang="en-US" sz="1800" i="1">
                  <a:solidFill>
                    <a:srgbClr val="3E5020"/>
                  </a:solidFill>
                  <a:latin typeface="Georgia" pitchFamily="18" charset="0"/>
                </a:rPr>
                <a:t>Bitumen</a:t>
              </a:r>
            </a:p>
          </p:txBody>
        </p:sp>
        <p:sp>
          <p:nvSpPr>
            <p:cNvPr id="8" name="Rectangle 286"/>
            <p:cNvSpPr txBox="1">
              <a:spLocks noChangeArrowheads="1"/>
            </p:cNvSpPr>
            <p:nvPr/>
          </p:nvSpPr>
          <p:spPr bwMode="gray">
            <a:xfrm>
              <a:off x="667588" y="4396494"/>
              <a:ext cx="2642206" cy="29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lnSpc>
                  <a:spcPct val="85000"/>
                </a:lnSpc>
                <a:spcBef>
                  <a:spcPct val="50000"/>
                </a:spcBef>
                <a:buClr>
                  <a:srgbClr val="3D3D3D"/>
                </a:buClr>
              </a:pPr>
              <a:r>
                <a:rPr lang="en-US" altLang="en-US" sz="1800" i="1" dirty="0">
                  <a:solidFill>
                    <a:srgbClr val="3E5020"/>
                  </a:solidFill>
                  <a:latin typeface="Georgia" pitchFamily="18" charset="0"/>
                </a:rPr>
                <a:t>Crude oil &amp; Natural gas</a:t>
              </a:r>
            </a:p>
          </p:txBody>
        </p:sp>
        <p:sp>
          <p:nvSpPr>
            <p:cNvPr id="9" name="LegendRectangle1">
              <a:extLst>
                <a:ext uri="{FF2B5EF4-FFF2-40B4-BE49-F238E27FC236}">
                  <a16:creationId xmlns:a16="http://schemas.microsoft.com/office/drawing/2014/main" xmlns="" id="{89F0E0CF-5356-4F41-BEC7-9E7AAAC5A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5129" y="5358442"/>
              <a:ext cx="1162058" cy="6684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0" name="Rectangle 286"/>
            <p:cNvSpPr txBox="1">
              <a:spLocks noChangeArrowheads="1"/>
            </p:cNvSpPr>
            <p:nvPr/>
          </p:nvSpPr>
          <p:spPr bwMode="gray">
            <a:xfrm>
              <a:off x="5814566" y="5091165"/>
              <a:ext cx="524999" cy="29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lnSpc>
                  <a:spcPct val="85000"/>
                </a:lnSpc>
                <a:spcBef>
                  <a:spcPct val="50000"/>
                </a:spcBef>
                <a:buClr>
                  <a:srgbClr val="3D3D3D"/>
                </a:buClr>
              </a:pPr>
              <a:r>
                <a:rPr lang="en-US" altLang="en-US" sz="1800" i="1">
                  <a:solidFill>
                    <a:srgbClr val="3E5020"/>
                  </a:solidFill>
                  <a:latin typeface="Georgia" pitchFamily="18" charset="0"/>
                </a:rPr>
                <a:t>Gold</a:t>
              </a:r>
            </a:p>
          </p:txBody>
        </p:sp>
        <p:sp>
          <p:nvSpPr>
            <p:cNvPr id="11" name="Rectangle 286"/>
            <p:cNvSpPr txBox="1">
              <a:spLocks noChangeArrowheads="1"/>
            </p:cNvSpPr>
            <p:nvPr/>
          </p:nvSpPr>
          <p:spPr bwMode="gray">
            <a:xfrm>
              <a:off x="5829420" y="5389640"/>
              <a:ext cx="1151357" cy="716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95350" eaLnBrk="1" hangingPunct="1">
                <a:spcBef>
                  <a:spcPct val="20000"/>
                </a:spcBef>
                <a:buClr>
                  <a:srgbClr val="3D3D3D"/>
                </a:buClr>
              </a:pPr>
              <a:r>
                <a:rPr lang="en-US" altLang="en-US" sz="1100" dirty="0">
                  <a:solidFill>
                    <a:srgbClr val="3D3D3D"/>
                  </a:solidFill>
                </a:rPr>
                <a:t>Kaduna </a:t>
              </a:r>
              <a:endParaRPr lang="en-US" altLang="en-US" sz="1100" dirty="0">
                <a:solidFill>
                  <a:srgbClr val="808080"/>
                </a:solidFill>
              </a:endParaRPr>
            </a:p>
            <a:p>
              <a:pPr defTabSz="895350" eaLnBrk="1" hangingPunct="1">
                <a:spcBef>
                  <a:spcPct val="20000"/>
                </a:spcBef>
                <a:buClr>
                  <a:srgbClr val="3D3D3D"/>
                </a:buClr>
              </a:pPr>
              <a:r>
                <a:rPr lang="en-US" altLang="en-US" sz="1100" dirty="0" err="1">
                  <a:solidFill>
                    <a:srgbClr val="3D3D3D"/>
                  </a:solidFill>
                </a:rPr>
                <a:t>Kebbi</a:t>
              </a:r>
              <a:r>
                <a:rPr lang="en-US" altLang="en-US" sz="1100" dirty="0">
                  <a:solidFill>
                    <a:srgbClr val="3D3D3D"/>
                  </a:solidFill>
                </a:rPr>
                <a:t> </a:t>
              </a:r>
            </a:p>
            <a:p>
              <a:pPr defTabSz="895350" eaLnBrk="1" hangingPunct="1">
                <a:spcBef>
                  <a:spcPct val="20000"/>
                </a:spcBef>
                <a:buClr>
                  <a:srgbClr val="3D3D3D"/>
                </a:buClr>
              </a:pPr>
              <a:r>
                <a:rPr lang="en-US" altLang="en-US" sz="1100" dirty="0" err="1">
                  <a:solidFill>
                    <a:srgbClr val="3D3D3D"/>
                  </a:solidFill>
                </a:rPr>
                <a:t>Kwara</a:t>
              </a:r>
              <a:endParaRPr lang="en-US" altLang="en-US" sz="1100" dirty="0">
                <a:solidFill>
                  <a:srgbClr val="808080"/>
                </a:solidFill>
              </a:endParaRPr>
            </a:p>
          </p:txBody>
        </p:sp>
        <p:sp>
          <p:nvSpPr>
            <p:cNvPr id="12" name="Rectangle 286"/>
            <p:cNvSpPr txBox="1">
              <a:spLocks noChangeArrowheads="1"/>
            </p:cNvSpPr>
            <p:nvPr/>
          </p:nvSpPr>
          <p:spPr bwMode="gray">
            <a:xfrm>
              <a:off x="702885" y="2869760"/>
              <a:ext cx="1148111" cy="29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lnSpc>
                  <a:spcPct val="85000"/>
                </a:lnSpc>
                <a:spcBef>
                  <a:spcPct val="50000"/>
                </a:spcBef>
                <a:buClr>
                  <a:srgbClr val="3D3D3D"/>
                </a:buClr>
              </a:pPr>
              <a:r>
                <a:rPr lang="en-US" altLang="en-US" sz="1800" i="1" dirty="0" smtClean="0">
                  <a:solidFill>
                    <a:srgbClr val="3E5020"/>
                  </a:solidFill>
                  <a:latin typeface="Georgia" pitchFamily="18" charset="0"/>
                </a:rPr>
                <a:t>Limestone</a:t>
              </a:r>
              <a:endParaRPr lang="en-US" altLang="en-US" sz="1800" i="1" dirty="0">
                <a:solidFill>
                  <a:srgbClr val="3E5020"/>
                </a:solidFill>
                <a:latin typeface="Georgia" pitchFamily="18" charset="0"/>
              </a:endParaRPr>
            </a:p>
          </p:txBody>
        </p:sp>
        <p:grpSp>
          <p:nvGrpSpPr>
            <p:cNvPr id="4" name="Group 503">
              <a:extLst>
                <a:ext uri="{FF2B5EF4-FFF2-40B4-BE49-F238E27FC236}">
                  <a16:creationId xmlns:a16="http://schemas.microsoft.com/office/drawing/2014/main" xmlns="" id="{DB7BB978-14F3-4111-99A2-94C7B2D28D93}"/>
                </a:ext>
              </a:extLst>
            </p:cNvPr>
            <p:cNvGrpSpPr/>
            <p:nvPr/>
          </p:nvGrpSpPr>
          <p:grpSpPr>
            <a:xfrm>
              <a:off x="3168810" y="1337929"/>
              <a:ext cx="5087730" cy="3760176"/>
              <a:chOff x="4532332" y="1881978"/>
              <a:chExt cx="4059864" cy="325074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0000" dir="5400000" sy="-100000" algn="bl" rotWithShape="0"/>
            </a:effectLst>
          </p:grpSpPr>
          <p:grpSp>
            <p:nvGrpSpPr>
              <p:cNvPr id="14" name="Group 90">
                <a:extLst>
                  <a:ext uri="{FF2B5EF4-FFF2-40B4-BE49-F238E27FC236}">
                    <a16:creationId xmlns:a16="http://schemas.microsoft.com/office/drawing/2014/main" xmlns="" id="{90944322-BB40-43BC-AA09-FE11008424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32332" y="1881978"/>
                <a:ext cx="4059864" cy="3250745"/>
                <a:chOff x="1121" y="864"/>
                <a:chExt cx="3402" cy="2724"/>
              </a:xfrm>
            </p:grpSpPr>
            <p:sp>
              <p:nvSpPr>
                <p:cNvPr id="65" name="Freeform 5">
                  <a:extLst>
                    <a:ext uri="{FF2B5EF4-FFF2-40B4-BE49-F238E27FC236}">
                      <a16:creationId xmlns:a16="http://schemas.microsoft.com/office/drawing/2014/main" xmlns="" id="{67EBA517-C4A4-4C7C-AA2F-97779351CC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889" y="3272"/>
                  <a:ext cx="348" cy="316"/>
                </a:xfrm>
                <a:custGeom>
                  <a:avLst/>
                  <a:gdLst>
                    <a:gd name="T0" fmla="*/ 12 w 786"/>
                    <a:gd name="T1" fmla="*/ 19 h 714"/>
                    <a:gd name="T2" fmla="*/ 22 w 786"/>
                    <a:gd name="T3" fmla="*/ 18 h 714"/>
                    <a:gd name="T4" fmla="*/ 27 w 786"/>
                    <a:gd name="T5" fmla="*/ 17 h 714"/>
                    <a:gd name="T6" fmla="*/ 30 w 786"/>
                    <a:gd name="T7" fmla="*/ 14 h 714"/>
                    <a:gd name="T8" fmla="*/ 37 w 786"/>
                    <a:gd name="T9" fmla="*/ 16 h 714"/>
                    <a:gd name="T10" fmla="*/ 43 w 786"/>
                    <a:gd name="T11" fmla="*/ 13 h 714"/>
                    <a:gd name="T12" fmla="*/ 48 w 786"/>
                    <a:gd name="T13" fmla="*/ 8 h 714"/>
                    <a:gd name="T14" fmla="*/ 55 w 786"/>
                    <a:gd name="T15" fmla="*/ 4 h 714"/>
                    <a:gd name="T16" fmla="*/ 66 w 786"/>
                    <a:gd name="T17" fmla="*/ 0 h 714"/>
                    <a:gd name="T18" fmla="*/ 63 w 786"/>
                    <a:gd name="T19" fmla="*/ 12 h 714"/>
                    <a:gd name="T20" fmla="*/ 59 w 786"/>
                    <a:gd name="T21" fmla="*/ 19 h 714"/>
                    <a:gd name="T22" fmla="*/ 57 w 786"/>
                    <a:gd name="T23" fmla="*/ 29 h 714"/>
                    <a:gd name="T24" fmla="*/ 59 w 786"/>
                    <a:gd name="T25" fmla="*/ 36 h 714"/>
                    <a:gd name="T26" fmla="*/ 66 w 786"/>
                    <a:gd name="T27" fmla="*/ 35 h 714"/>
                    <a:gd name="T28" fmla="*/ 64 w 786"/>
                    <a:gd name="T29" fmla="*/ 41 h 714"/>
                    <a:gd name="T30" fmla="*/ 64 w 786"/>
                    <a:gd name="T31" fmla="*/ 48 h 714"/>
                    <a:gd name="T32" fmla="*/ 63 w 786"/>
                    <a:gd name="T33" fmla="*/ 56 h 714"/>
                    <a:gd name="T34" fmla="*/ 60 w 786"/>
                    <a:gd name="T35" fmla="*/ 60 h 714"/>
                    <a:gd name="T36" fmla="*/ 57 w 786"/>
                    <a:gd name="T37" fmla="*/ 58 h 714"/>
                    <a:gd name="T38" fmla="*/ 54 w 786"/>
                    <a:gd name="T39" fmla="*/ 54 h 714"/>
                    <a:gd name="T40" fmla="*/ 53 w 786"/>
                    <a:gd name="T41" fmla="*/ 51 h 714"/>
                    <a:gd name="T42" fmla="*/ 51 w 786"/>
                    <a:gd name="T43" fmla="*/ 53 h 714"/>
                    <a:gd name="T44" fmla="*/ 49 w 786"/>
                    <a:gd name="T45" fmla="*/ 54 h 714"/>
                    <a:gd name="T46" fmla="*/ 47 w 786"/>
                    <a:gd name="T47" fmla="*/ 50 h 714"/>
                    <a:gd name="T48" fmla="*/ 48 w 786"/>
                    <a:gd name="T49" fmla="*/ 54 h 714"/>
                    <a:gd name="T50" fmla="*/ 47 w 786"/>
                    <a:gd name="T51" fmla="*/ 54 h 714"/>
                    <a:gd name="T52" fmla="*/ 46 w 786"/>
                    <a:gd name="T53" fmla="*/ 59 h 714"/>
                    <a:gd name="T54" fmla="*/ 47 w 786"/>
                    <a:gd name="T55" fmla="*/ 62 h 714"/>
                    <a:gd name="T56" fmla="*/ 42 w 786"/>
                    <a:gd name="T57" fmla="*/ 62 h 714"/>
                    <a:gd name="T58" fmla="*/ 39 w 786"/>
                    <a:gd name="T59" fmla="*/ 57 h 714"/>
                    <a:gd name="T60" fmla="*/ 40 w 786"/>
                    <a:gd name="T61" fmla="*/ 54 h 714"/>
                    <a:gd name="T62" fmla="*/ 43 w 786"/>
                    <a:gd name="T63" fmla="*/ 55 h 714"/>
                    <a:gd name="T64" fmla="*/ 40 w 786"/>
                    <a:gd name="T65" fmla="*/ 53 h 714"/>
                    <a:gd name="T66" fmla="*/ 38 w 786"/>
                    <a:gd name="T67" fmla="*/ 57 h 714"/>
                    <a:gd name="T68" fmla="*/ 37 w 786"/>
                    <a:gd name="T69" fmla="*/ 57 h 714"/>
                    <a:gd name="T70" fmla="*/ 37 w 786"/>
                    <a:gd name="T71" fmla="*/ 60 h 714"/>
                    <a:gd name="T72" fmla="*/ 33 w 786"/>
                    <a:gd name="T73" fmla="*/ 56 h 714"/>
                    <a:gd name="T74" fmla="*/ 32 w 786"/>
                    <a:gd name="T75" fmla="*/ 58 h 714"/>
                    <a:gd name="T76" fmla="*/ 26 w 786"/>
                    <a:gd name="T77" fmla="*/ 54 h 714"/>
                    <a:gd name="T78" fmla="*/ 26 w 786"/>
                    <a:gd name="T79" fmla="*/ 54 h 714"/>
                    <a:gd name="T80" fmla="*/ 24 w 786"/>
                    <a:gd name="T81" fmla="*/ 51 h 714"/>
                    <a:gd name="T82" fmla="*/ 22 w 786"/>
                    <a:gd name="T83" fmla="*/ 51 h 714"/>
                    <a:gd name="T84" fmla="*/ 20 w 786"/>
                    <a:gd name="T85" fmla="*/ 50 h 714"/>
                    <a:gd name="T86" fmla="*/ 20 w 786"/>
                    <a:gd name="T87" fmla="*/ 48 h 714"/>
                    <a:gd name="T88" fmla="*/ 18 w 786"/>
                    <a:gd name="T89" fmla="*/ 47 h 714"/>
                    <a:gd name="T90" fmla="*/ 15 w 786"/>
                    <a:gd name="T91" fmla="*/ 45 h 714"/>
                    <a:gd name="T92" fmla="*/ 11 w 786"/>
                    <a:gd name="T93" fmla="*/ 39 h 714"/>
                    <a:gd name="T94" fmla="*/ 12 w 786"/>
                    <a:gd name="T95" fmla="*/ 36 h 714"/>
                    <a:gd name="T96" fmla="*/ 7 w 786"/>
                    <a:gd name="T97" fmla="*/ 33 h 714"/>
                    <a:gd name="T98" fmla="*/ 5 w 786"/>
                    <a:gd name="T99" fmla="*/ 28 h 714"/>
                    <a:gd name="T100" fmla="*/ 7 w 786"/>
                    <a:gd name="T101" fmla="*/ 30 h 714"/>
                    <a:gd name="T102" fmla="*/ 4 w 786"/>
                    <a:gd name="T103" fmla="*/ 24 h 714"/>
                    <a:gd name="T104" fmla="*/ 2 w 786"/>
                    <a:gd name="T105" fmla="*/ 20 h 714"/>
                    <a:gd name="T106" fmla="*/ 0 w 786"/>
                    <a:gd name="T107" fmla="*/ 15 h 714"/>
                    <a:gd name="T108" fmla="*/ 4 w 786"/>
                    <a:gd name="T109" fmla="*/ 16 h 714"/>
                    <a:gd name="T110" fmla="*/ 55 w 786"/>
                    <a:gd name="T111" fmla="*/ 60 h 714"/>
                    <a:gd name="T112" fmla="*/ 47 w 786"/>
                    <a:gd name="T113" fmla="*/ 60 h 714"/>
                    <a:gd name="T114" fmla="*/ 51 w 786"/>
                    <a:gd name="T115" fmla="*/ 54 h 714"/>
                    <a:gd name="T116" fmla="*/ 54 w 786"/>
                    <a:gd name="T117" fmla="*/ 56 h 71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86"/>
                    <a:gd name="T178" fmla="*/ 0 h 714"/>
                    <a:gd name="T179" fmla="*/ 786 w 786"/>
                    <a:gd name="T180" fmla="*/ 714 h 71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86" h="714">
                      <a:moveTo>
                        <a:pt x="54" y="186"/>
                      </a:moveTo>
                      <a:lnTo>
                        <a:pt x="54" y="192"/>
                      </a:lnTo>
                      <a:lnTo>
                        <a:pt x="72" y="192"/>
                      </a:lnTo>
                      <a:lnTo>
                        <a:pt x="78" y="192"/>
                      </a:lnTo>
                      <a:lnTo>
                        <a:pt x="84" y="192"/>
                      </a:lnTo>
                      <a:lnTo>
                        <a:pt x="90" y="204"/>
                      </a:lnTo>
                      <a:lnTo>
                        <a:pt x="102" y="210"/>
                      </a:lnTo>
                      <a:lnTo>
                        <a:pt x="108" y="210"/>
                      </a:lnTo>
                      <a:lnTo>
                        <a:pt x="120" y="210"/>
                      </a:lnTo>
                      <a:lnTo>
                        <a:pt x="126" y="210"/>
                      </a:lnTo>
                      <a:lnTo>
                        <a:pt x="132" y="210"/>
                      </a:lnTo>
                      <a:lnTo>
                        <a:pt x="132" y="216"/>
                      </a:lnTo>
                      <a:lnTo>
                        <a:pt x="138" y="222"/>
                      </a:lnTo>
                      <a:lnTo>
                        <a:pt x="150" y="222"/>
                      </a:lnTo>
                      <a:lnTo>
                        <a:pt x="162" y="234"/>
                      </a:lnTo>
                      <a:lnTo>
                        <a:pt x="168" y="240"/>
                      </a:lnTo>
                      <a:lnTo>
                        <a:pt x="180" y="240"/>
                      </a:lnTo>
                      <a:lnTo>
                        <a:pt x="186" y="228"/>
                      </a:lnTo>
                      <a:lnTo>
                        <a:pt x="210" y="234"/>
                      </a:lnTo>
                      <a:lnTo>
                        <a:pt x="222" y="228"/>
                      </a:lnTo>
                      <a:lnTo>
                        <a:pt x="228" y="216"/>
                      </a:lnTo>
                      <a:lnTo>
                        <a:pt x="234" y="210"/>
                      </a:lnTo>
                      <a:lnTo>
                        <a:pt x="240" y="216"/>
                      </a:lnTo>
                      <a:lnTo>
                        <a:pt x="246" y="210"/>
                      </a:lnTo>
                      <a:lnTo>
                        <a:pt x="252" y="210"/>
                      </a:lnTo>
                      <a:lnTo>
                        <a:pt x="258" y="210"/>
                      </a:lnTo>
                      <a:lnTo>
                        <a:pt x="258" y="204"/>
                      </a:lnTo>
                      <a:lnTo>
                        <a:pt x="264" y="204"/>
                      </a:lnTo>
                      <a:lnTo>
                        <a:pt x="264" y="192"/>
                      </a:lnTo>
                      <a:lnTo>
                        <a:pt x="270" y="192"/>
                      </a:lnTo>
                      <a:lnTo>
                        <a:pt x="276" y="192"/>
                      </a:lnTo>
                      <a:lnTo>
                        <a:pt x="282" y="192"/>
                      </a:lnTo>
                      <a:lnTo>
                        <a:pt x="288" y="198"/>
                      </a:lnTo>
                      <a:lnTo>
                        <a:pt x="294" y="198"/>
                      </a:lnTo>
                      <a:lnTo>
                        <a:pt x="294" y="192"/>
                      </a:lnTo>
                      <a:lnTo>
                        <a:pt x="300" y="198"/>
                      </a:lnTo>
                      <a:lnTo>
                        <a:pt x="300" y="204"/>
                      </a:lnTo>
                      <a:lnTo>
                        <a:pt x="306" y="204"/>
                      </a:lnTo>
                      <a:lnTo>
                        <a:pt x="306" y="198"/>
                      </a:lnTo>
                      <a:lnTo>
                        <a:pt x="312" y="198"/>
                      </a:lnTo>
                      <a:lnTo>
                        <a:pt x="312" y="204"/>
                      </a:lnTo>
                      <a:lnTo>
                        <a:pt x="318" y="204"/>
                      </a:lnTo>
                      <a:lnTo>
                        <a:pt x="318" y="192"/>
                      </a:lnTo>
                      <a:lnTo>
                        <a:pt x="324" y="186"/>
                      </a:lnTo>
                      <a:lnTo>
                        <a:pt x="318" y="180"/>
                      </a:lnTo>
                      <a:lnTo>
                        <a:pt x="324" y="180"/>
                      </a:lnTo>
                      <a:lnTo>
                        <a:pt x="330" y="186"/>
                      </a:lnTo>
                      <a:lnTo>
                        <a:pt x="336" y="180"/>
                      </a:lnTo>
                      <a:lnTo>
                        <a:pt x="342" y="180"/>
                      </a:lnTo>
                      <a:lnTo>
                        <a:pt x="348" y="174"/>
                      </a:lnTo>
                      <a:lnTo>
                        <a:pt x="348" y="168"/>
                      </a:lnTo>
                      <a:lnTo>
                        <a:pt x="348" y="162"/>
                      </a:lnTo>
                      <a:lnTo>
                        <a:pt x="354" y="156"/>
                      </a:lnTo>
                      <a:lnTo>
                        <a:pt x="354" y="150"/>
                      </a:lnTo>
                      <a:lnTo>
                        <a:pt x="354" y="144"/>
                      </a:lnTo>
                      <a:lnTo>
                        <a:pt x="360" y="144"/>
                      </a:lnTo>
                      <a:lnTo>
                        <a:pt x="372" y="156"/>
                      </a:lnTo>
                      <a:lnTo>
                        <a:pt x="372" y="162"/>
                      </a:lnTo>
                      <a:lnTo>
                        <a:pt x="378" y="162"/>
                      </a:lnTo>
                      <a:lnTo>
                        <a:pt x="384" y="162"/>
                      </a:lnTo>
                      <a:lnTo>
                        <a:pt x="396" y="168"/>
                      </a:lnTo>
                      <a:lnTo>
                        <a:pt x="396" y="174"/>
                      </a:lnTo>
                      <a:lnTo>
                        <a:pt x="408" y="186"/>
                      </a:lnTo>
                      <a:lnTo>
                        <a:pt x="414" y="186"/>
                      </a:lnTo>
                      <a:lnTo>
                        <a:pt x="426" y="186"/>
                      </a:lnTo>
                      <a:lnTo>
                        <a:pt x="432" y="186"/>
                      </a:lnTo>
                      <a:lnTo>
                        <a:pt x="438" y="180"/>
                      </a:lnTo>
                      <a:lnTo>
                        <a:pt x="438" y="168"/>
                      </a:lnTo>
                      <a:lnTo>
                        <a:pt x="438" y="162"/>
                      </a:lnTo>
                      <a:lnTo>
                        <a:pt x="444" y="156"/>
                      </a:lnTo>
                      <a:lnTo>
                        <a:pt x="450" y="156"/>
                      </a:lnTo>
                      <a:lnTo>
                        <a:pt x="456" y="150"/>
                      </a:lnTo>
                      <a:lnTo>
                        <a:pt x="462" y="156"/>
                      </a:lnTo>
                      <a:lnTo>
                        <a:pt x="468" y="162"/>
                      </a:lnTo>
                      <a:lnTo>
                        <a:pt x="474" y="162"/>
                      </a:lnTo>
                      <a:lnTo>
                        <a:pt x="486" y="162"/>
                      </a:lnTo>
                      <a:lnTo>
                        <a:pt x="492" y="156"/>
                      </a:lnTo>
                      <a:lnTo>
                        <a:pt x="498" y="150"/>
                      </a:lnTo>
                      <a:lnTo>
                        <a:pt x="504" y="150"/>
                      </a:lnTo>
                      <a:lnTo>
                        <a:pt x="510" y="144"/>
                      </a:lnTo>
                      <a:lnTo>
                        <a:pt x="522" y="144"/>
                      </a:lnTo>
                      <a:lnTo>
                        <a:pt x="528" y="138"/>
                      </a:lnTo>
                      <a:lnTo>
                        <a:pt x="528" y="132"/>
                      </a:lnTo>
                      <a:lnTo>
                        <a:pt x="528" y="126"/>
                      </a:lnTo>
                      <a:lnTo>
                        <a:pt x="522" y="120"/>
                      </a:lnTo>
                      <a:lnTo>
                        <a:pt x="522" y="114"/>
                      </a:lnTo>
                      <a:lnTo>
                        <a:pt x="522" y="108"/>
                      </a:lnTo>
                      <a:lnTo>
                        <a:pt x="522" y="102"/>
                      </a:lnTo>
                      <a:lnTo>
                        <a:pt x="528" y="102"/>
                      </a:lnTo>
                      <a:lnTo>
                        <a:pt x="534" y="96"/>
                      </a:lnTo>
                      <a:lnTo>
                        <a:pt x="552" y="96"/>
                      </a:lnTo>
                      <a:lnTo>
                        <a:pt x="570" y="102"/>
                      </a:lnTo>
                      <a:lnTo>
                        <a:pt x="582" y="96"/>
                      </a:lnTo>
                      <a:lnTo>
                        <a:pt x="582" y="90"/>
                      </a:lnTo>
                      <a:lnTo>
                        <a:pt x="582" y="78"/>
                      </a:lnTo>
                      <a:lnTo>
                        <a:pt x="582" y="72"/>
                      </a:lnTo>
                      <a:lnTo>
                        <a:pt x="582" y="66"/>
                      </a:lnTo>
                      <a:lnTo>
                        <a:pt x="594" y="60"/>
                      </a:lnTo>
                      <a:lnTo>
                        <a:pt x="600" y="60"/>
                      </a:lnTo>
                      <a:lnTo>
                        <a:pt x="606" y="54"/>
                      </a:lnTo>
                      <a:lnTo>
                        <a:pt x="618" y="48"/>
                      </a:lnTo>
                      <a:lnTo>
                        <a:pt x="618" y="42"/>
                      </a:lnTo>
                      <a:lnTo>
                        <a:pt x="624" y="42"/>
                      </a:lnTo>
                      <a:lnTo>
                        <a:pt x="636" y="48"/>
                      </a:lnTo>
                      <a:lnTo>
                        <a:pt x="648" y="54"/>
                      </a:lnTo>
                      <a:lnTo>
                        <a:pt x="660" y="54"/>
                      </a:lnTo>
                      <a:lnTo>
                        <a:pt x="666" y="60"/>
                      </a:lnTo>
                      <a:lnTo>
                        <a:pt x="672" y="54"/>
                      </a:lnTo>
                      <a:lnTo>
                        <a:pt x="684" y="48"/>
                      </a:lnTo>
                      <a:lnTo>
                        <a:pt x="708" y="42"/>
                      </a:lnTo>
                      <a:lnTo>
                        <a:pt x="714" y="42"/>
                      </a:lnTo>
                      <a:lnTo>
                        <a:pt x="720" y="36"/>
                      </a:lnTo>
                      <a:lnTo>
                        <a:pt x="720" y="30"/>
                      </a:lnTo>
                      <a:lnTo>
                        <a:pt x="714" y="12"/>
                      </a:lnTo>
                      <a:lnTo>
                        <a:pt x="708" y="0"/>
                      </a:lnTo>
                      <a:lnTo>
                        <a:pt x="738" y="6"/>
                      </a:lnTo>
                      <a:lnTo>
                        <a:pt x="756" y="6"/>
                      </a:lnTo>
                      <a:lnTo>
                        <a:pt x="762" y="42"/>
                      </a:lnTo>
                      <a:lnTo>
                        <a:pt x="738" y="72"/>
                      </a:lnTo>
                      <a:lnTo>
                        <a:pt x="750" y="90"/>
                      </a:lnTo>
                      <a:lnTo>
                        <a:pt x="762" y="96"/>
                      </a:lnTo>
                      <a:lnTo>
                        <a:pt x="756" y="102"/>
                      </a:lnTo>
                      <a:lnTo>
                        <a:pt x="750" y="108"/>
                      </a:lnTo>
                      <a:lnTo>
                        <a:pt x="750" y="114"/>
                      </a:lnTo>
                      <a:lnTo>
                        <a:pt x="750" y="120"/>
                      </a:lnTo>
                      <a:lnTo>
                        <a:pt x="750" y="126"/>
                      </a:lnTo>
                      <a:lnTo>
                        <a:pt x="750" y="132"/>
                      </a:lnTo>
                      <a:lnTo>
                        <a:pt x="738" y="132"/>
                      </a:lnTo>
                      <a:lnTo>
                        <a:pt x="732" y="138"/>
                      </a:lnTo>
                      <a:lnTo>
                        <a:pt x="726" y="138"/>
                      </a:lnTo>
                      <a:lnTo>
                        <a:pt x="720" y="144"/>
                      </a:lnTo>
                      <a:lnTo>
                        <a:pt x="714" y="144"/>
                      </a:lnTo>
                      <a:lnTo>
                        <a:pt x="714" y="150"/>
                      </a:lnTo>
                      <a:lnTo>
                        <a:pt x="720" y="156"/>
                      </a:lnTo>
                      <a:lnTo>
                        <a:pt x="720" y="162"/>
                      </a:lnTo>
                      <a:lnTo>
                        <a:pt x="714" y="162"/>
                      </a:lnTo>
                      <a:lnTo>
                        <a:pt x="708" y="168"/>
                      </a:lnTo>
                      <a:lnTo>
                        <a:pt x="708" y="180"/>
                      </a:lnTo>
                      <a:lnTo>
                        <a:pt x="708" y="192"/>
                      </a:lnTo>
                      <a:lnTo>
                        <a:pt x="696" y="198"/>
                      </a:lnTo>
                      <a:lnTo>
                        <a:pt x="696" y="204"/>
                      </a:lnTo>
                      <a:lnTo>
                        <a:pt x="684" y="210"/>
                      </a:lnTo>
                      <a:lnTo>
                        <a:pt x="684" y="216"/>
                      </a:lnTo>
                      <a:lnTo>
                        <a:pt x="684" y="222"/>
                      </a:lnTo>
                      <a:lnTo>
                        <a:pt x="678" y="228"/>
                      </a:lnTo>
                      <a:lnTo>
                        <a:pt x="678" y="234"/>
                      </a:lnTo>
                      <a:lnTo>
                        <a:pt x="672" y="240"/>
                      </a:lnTo>
                      <a:lnTo>
                        <a:pt x="672" y="252"/>
                      </a:lnTo>
                      <a:lnTo>
                        <a:pt x="672" y="258"/>
                      </a:lnTo>
                      <a:lnTo>
                        <a:pt x="666" y="264"/>
                      </a:lnTo>
                      <a:lnTo>
                        <a:pt x="678" y="264"/>
                      </a:lnTo>
                      <a:lnTo>
                        <a:pt x="684" y="276"/>
                      </a:lnTo>
                      <a:lnTo>
                        <a:pt x="684" y="288"/>
                      </a:lnTo>
                      <a:lnTo>
                        <a:pt x="672" y="300"/>
                      </a:lnTo>
                      <a:lnTo>
                        <a:pt x="660" y="318"/>
                      </a:lnTo>
                      <a:lnTo>
                        <a:pt x="660" y="336"/>
                      </a:lnTo>
                      <a:lnTo>
                        <a:pt x="654" y="342"/>
                      </a:lnTo>
                      <a:lnTo>
                        <a:pt x="660" y="354"/>
                      </a:lnTo>
                      <a:lnTo>
                        <a:pt x="660" y="366"/>
                      </a:lnTo>
                      <a:lnTo>
                        <a:pt x="666" y="378"/>
                      </a:lnTo>
                      <a:lnTo>
                        <a:pt x="672" y="390"/>
                      </a:lnTo>
                      <a:lnTo>
                        <a:pt x="678" y="396"/>
                      </a:lnTo>
                      <a:lnTo>
                        <a:pt x="684" y="390"/>
                      </a:lnTo>
                      <a:lnTo>
                        <a:pt x="690" y="390"/>
                      </a:lnTo>
                      <a:lnTo>
                        <a:pt x="690" y="396"/>
                      </a:lnTo>
                      <a:lnTo>
                        <a:pt x="684" y="396"/>
                      </a:lnTo>
                      <a:lnTo>
                        <a:pt x="684" y="402"/>
                      </a:lnTo>
                      <a:lnTo>
                        <a:pt x="684" y="408"/>
                      </a:lnTo>
                      <a:lnTo>
                        <a:pt x="678" y="414"/>
                      </a:lnTo>
                      <a:lnTo>
                        <a:pt x="684" y="414"/>
                      </a:lnTo>
                      <a:lnTo>
                        <a:pt x="684" y="420"/>
                      </a:lnTo>
                      <a:lnTo>
                        <a:pt x="684" y="426"/>
                      </a:lnTo>
                      <a:lnTo>
                        <a:pt x="690" y="420"/>
                      </a:lnTo>
                      <a:lnTo>
                        <a:pt x="696" y="420"/>
                      </a:lnTo>
                      <a:lnTo>
                        <a:pt x="696" y="426"/>
                      </a:lnTo>
                      <a:lnTo>
                        <a:pt x="690" y="426"/>
                      </a:lnTo>
                      <a:lnTo>
                        <a:pt x="696" y="426"/>
                      </a:lnTo>
                      <a:lnTo>
                        <a:pt x="708" y="426"/>
                      </a:lnTo>
                      <a:lnTo>
                        <a:pt x="726" y="414"/>
                      </a:lnTo>
                      <a:lnTo>
                        <a:pt x="732" y="408"/>
                      </a:lnTo>
                      <a:lnTo>
                        <a:pt x="744" y="402"/>
                      </a:lnTo>
                      <a:lnTo>
                        <a:pt x="756" y="402"/>
                      </a:lnTo>
                      <a:lnTo>
                        <a:pt x="768" y="402"/>
                      </a:lnTo>
                      <a:lnTo>
                        <a:pt x="786" y="408"/>
                      </a:lnTo>
                      <a:lnTo>
                        <a:pt x="786" y="414"/>
                      </a:lnTo>
                      <a:lnTo>
                        <a:pt x="774" y="420"/>
                      </a:lnTo>
                      <a:lnTo>
                        <a:pt x="774" y="426"/>
                      </a:lnTo>
                      <a:lnTo>
                        <a:pt x="768" y="432"/>
                      </a:lnTo>
                      <a:lnTo>
                        <a:pt x="762" y="438"/>
                      </a:lnTo>
                      <a:lnTo>
                        <a:pt x="756" y="438"/>
                      </a:lnTo>
                      <a:lnTo>
                        <a:pt x="756" y="444"/>
                      </a:lnTo>
                      <a:lnTo>
                        <a:pt x="756" y="450"/>
                      </a:lnTo>
                      <a:lnTo>
                        <a:pt x="762" y="450"/>
                      </a:lnTo>
                      <a:lnTo>
                        <a:pt x="750" y="456"/>
                      </a:lnTo>
                      <a:lnTo>
                        <a:pt x="738" y="468"/>
                      </a:lnTo>
                      <a:lnTo>
                        <a:pt x="726" y="480"/>
                      </a:lnTo>
                      <a:lnTo>
                        <a:pt x="726" y="486"/>
                      </a:lnTo>
                      <a:lnTo>
                        <a:pt x="732" y="486"/>
                      </a:lnTo>
                      <a:lnTo>
                        <a:pt x="732" y="492"/>
                      </a:lnTo>
                      <a:lnTo>
                        <a:pt x="732" y="504"/>
                      </a:lnTo>
                      <a:lnTo>
                        <a:pt x="738" y="504"/>
                      </a:lnTo>
                      <a:lnTo>
                        <a:pt x="744" y="510"/>
                      </a:lnTo>
                      <a:lnTo>
                        <a:pt x="738" y="522"/>
                      </a:lnTo>
                      <a:lnTo>
                        <a:pt x="744" y="528"/>
                      </a:lnTo>
                      <a:lnTo>
                        <a:pt x="756" y="534"/>
                      </a:lnTo>
                      <a:lnTo>
                        <a:pt x="756" y="540"/>
                      </a:lnTo>
                      <a:lnTo>
                        <a:pt x="744" y="552"/>
                      </a:lnTo>
                      <a:lnTo>
                        <a:pt x="738" y="552"/>
                      </a:lnTo>
                      <a:lnTo>
                        <a:pt x="738" y="558"/>
                      </a:lnTo>
                      <a:lnTo>
                        <a:pt x="744" y="558"/>
                      </a:lnTo>
                      <a:lnTo>
                        <a:pt x="744" y="564"/>
                      </a:lnTo>
                      <a:lnTo>
                        <a:pt x="750" y="564"/>
                      </a:lnTo>
                      <a:lnTo>
                        <a:pt x="744" y="576"/>
                      </a:lnTo>
                      <a:lnTo>
                        <a:pt x="738" y="588"/>
                      </a:lnTo>
                      <a:lnTo>
                        <a:pt x="738" y="594"/>
                      </a:lnTo>
                      <a:lnTo>
                        <a:pt x="738" y="600"/>
                      </a:lnTo>
                      <a:lnTo>
                        <a:pt x="738" y="606"/>
                      </a:lnTo>
                      <a:lnTo>
                        <a:pt x="732" y="612"/>
                      </a:lnTo>
                      <a:lnTo>
                        <a:pt x="726" y="624"/>
                      </a:lnTo>
                      <a:lnTo>
                        <a:pt x="726" y="636"/>
                      </a:lnTo>
                      <a:lnTo>
                        <a:pt x="726" y="648"/>
                      </a:lnTo>
                      <a:lnTo>
                        <a:pt x="738" y="654"/>
                      </a:lnTo>
                      <a:lnTo>
                        <a:pt x="750" y="660"/>
                      </a:lnTo>
                      <a:lnTo>
                        <a:pt x="750" y="666"/>
                      </a:lnTo>
                      <a:lnTo>
                        <a:pt x="750" y="678"/>
                      </a:lnTo>
                      <a:lnTo>
                        <a:pt x="744" y="678"/>
                      </a:lnTo>
                      <a:lnTo>
                        <a:pt x="738" y="684"/>
                      </a:lnTo>
                      <a:lnTo>
                        <a:pt x="732" y="684"/>
                      </a:lnTo>
                      <a:lnTo>
                        <a:pt x="720" y="678"/>
                      </a:lnTo>
                      <a:lnTo>
                        <a:pt x="714" y="684"/>
                      </a:lnTo>
                      <a:lnTo>
                        <a:pt x="708" y="684"/>
                      </a:lnTo>
                      <a:lnTo>
                        <a:pt x="702" y="684"/>
                      </a:lnTo>
                      <a:lnTo>
                        <a:pt x="696" y="684"/>
                      </a:lnTo>
                      <a:lnTo>
                        <a:pt x="690" y="690"/>
                      </a:lnTo>
                      <a:lnTo>
                        <a:pt x="690" y="684"/>
                      </a:lnTo>
                      <a:lnTo>
                        <a:pt x="690" y="690"/>
                      </a:lnTo>
                      <a:lnTo>
                        <a:pt x="684" y="690"/>
                      </a:lnTo>
                      <a:lnTo>
                        <a:pt x="684" y="684"/>
                      </a:lnTo>
                      <a:lnTo>
                        <a:pt x="678" y="684"/>
                      </a:lnTo>
                      <a:lnTo>
                        <a:pt x="672" y="678"/>
                      </a:lnTo>
                      <a:lnTo>
                        <a:pt x="672" y="672"/>
                      </a:lnTo>
                      <a:lnTo>
                        <a:pt x="678" y="672"/>
                      </a:lnTo>
                      <a:lnTo>
                        <a:pt x="672" y="672"/>
                      </a:lnTo>
                      <a:lnTo>
                        <a:pt x="666" y="672"/>
                      </a:lnTo>
                      <a:lnTo>
                        <a:pt x="660" y="672"/>
                      </a:lnTo>
                      <a:lnTo>
                        <a:pt x="654" y="672"/>
                      </a:lnTo>
                      <a:lnTo>
                        <a:pt x="654" y="666"/>
                      </a:lnTo>
                      <a:lnTo>
                        <a:pt x="648" y="666"/>
                      </a:lnTo>
                      <a:lnTo>
                        <a:pt x="642" y="660"/>
                      </a:lnTo>
                      <a:lnTo>
                        <a:pt x="642" y="654"/>
                      </a:lnTo>
                      <a:lnTo>
                        <a:pt x="642" y="648"/>
                      </a:lnTo>
                      <a:lnTo>
                        <a:pt x="636" y="648"/>
                      </a:lnTo>
                      <a:lnTo>
                        <a:pt x="630" y="648"/>
                      </a:lnTo>
                      <a:lnTo>
                        <a:pt x="624" y="648"/>
                      </a:lnTo>
                      <a:lnTo>
                        <a:pt x="624" y="642"/>
                      </a:lnTo>
                      <a:lnTo>
                        <a:pt x="618" y="636"/>
                      </a:lnTo>
                      <a:lnTo>
                        <a:pt x="624" y="636"/>
                      </a:lnTo>
                      <a:lnTo>
                        <a:pt x="624" y="630"/>
                      </a:lnTo>
                      <a:lnTo>
                        <a:pt x="618" y="630"/>
                      </a:lnTo>
                      <a:lnTo>
                        <a:pt x="618" y="624"/>
                      </a:lnTo>
                      <a:lnTo>
                        <a:pt x="618" y="618"/>
                      </a:lnTo>
                      <a:lnTo>
                        <a:pt x="618" y="612"/>
                      </a:lnTo>
                      <a:lnTo>
                        <a:pt x="618" y="606"/>
                      </a:lnTo>
                      <a:lnTo>
                        <a:pt x="624" y="606"/>
                      </a:lnTo>
                      <a:lnTo>
                        <a:pt x="624" y="600"/>
                      </a:lnTo>
                      <a:lnTo>
                        <a:pt x="618" y="600"/>
                      </a:lnTo>
                      <a:lnTo>
                        <a:pt x="618" y="594"/>
                      </a:lnTo>
                      <a:lnTo>
                        <a:pt x="618" y="588"/>
                      </a:lnTo>
                      <a:lnTo>
                        <a:pt x="618" y="582"/>
                      </a:lnTo>
                      <a:lnTo>
                        <a:pt x="612" y="582"/>
                      </a:lnTo>
                      <a:lnTo>
                        <a:pt x="606" y="582"/>
                      </a:lnTo>
                      <a:lnTo>
                        <a:pt x="612" y="582"/>
                      </a:lnTo>
                      <a:lnTo>
                        <a:pt x="612" y="588"/>
                      </a:lnTo>
                      <a:lnTo>
                        <a:pt x="612" y="594"/>
                      </a:lnTo>
                      <a:lnTo>
                        <a:pt x="618" y="594"/>
                      </a:lnTo>
                      <a:lnTo>
                        <a:pt x="618" y="600"/>
                      </a:lnTo>
                      <a:lnTo>
                        <a:pt x="618" y="606"/>
                      </a:lnTo>
                      <a:lnTo>
                        <a:pt x="618" y="612"/>
                      </a:lnTo>
                      <a:lnTo>
                        <a:pt x="612" y="612"/>
                      </a:lnTo>
                      <a:lnTo>
                        <a:pt x="612" y="618"/>
                      </a:lnTo>
                      <a:lnTo>
                        <a:pt x="606" y="612"/>
                      </a:lnTo>
                      <a:lnTo>
                        <a:pt x="600" y="612"/>
                      </a:lnTo>
                      <a:lnTo>
                        <a:pt x="594" y="612"/>
                      </a:lnTo>
                      <a:lnTo>
                        <a:pt x="588" y="606"/>
                      </a:lnTo>
                      <a:lnTo>
                        <a:pt x="588" y="612"/>
                      </a:lnTo>
                      <a:lnTo>
                        <a:pt x="594" y="612"/>
                      </a:lnTo>
                      <a:lnTo>
                        <a:pt x="594" y="618"/>
                      </a:lnTo>
                      <a:lnTo>
                        <a:pt x="588" y="618"/>
                      </a:lnTo>
                      <a:lnTo>
                        <a:pt x="588" y="624"/>
                      </a:lnTo>
                      <a:lnTo>
                        <a:pt x="582" y="624"/>
                      </a:lnTo>
                      <a:lnTo>
                        <a:pt x="582" y="630"/>
                      </a:lnTo>
                      <a:lnTo>
                        <a:pt x="576" y="630"/>
                      </a:lnTo>
                      <a:lnTo>
                        <a:pt x="576" y="636"/>
                      </a:lnTo>
                      <a:lnTo>
                        <a:pt x="570" y="636"/>
                      </a:lnTo>
                      <a:lnTo>
                        <a:pt x="570" y="642"/>
                      </a:lnTo>
                      <a:lnTo>
                        <a:pt x="564" y="642"/>
                      </a:lnTo>
                      <a:lnTo>
                        <a:pt x="564" y="636"/>
                      </a:lnTo>
                      <a:lnTo>
                        <a:pt x="564" y="630"/>
                      </a:lnTo>
                      <a:lnTo>
                        <a:pt x="564" y="624"/>
                      </a:lnTo>
                      <a:lnTo>
                        <a:pt x="564" y="618"/>
                      </a:lnTo>
                      <a:lnTo>
                        <a:pt x="570" y="612"/>
                      </a:lnTo>
                      <a:lnTo>
                        <a:pt x="564" y="606"/>
                      </a:lnTo>
                      <a:lnTo>
                        <a:pt x="564" y="600"/>
                      </a:lnTo>
                      <a:lnTo>
                        <a:pt x="564" y="594"/>
                      </a:lnTo>
                      <a:lnTo>
                        <a:pt x="558" y="594"/>
                      </a:lnTo>
                      <a:lnTo>
                        <a:pt x="558" y="588"/>
                      </a:lnTo>
                      <a:lnTo>
                        <a:pt x="552" y="582"/>
                      </a:lnTo>
                      <a:lnTo>
                        <a:pt x="552" y="576"/>
                      </a:lnTo>
                      <a:lnTo>
                        <a:pt x="552" y="570"/>
                      </a:lnTo>
                      <a:lnTo>
                        <a:pt x="552" y="564"/>
                      </a:lnTo>
                      <a:lnTo>
                        <a:pt x="546" y="564"/>
                      </a:lnTo>
                      <a:lnTo>
                        <a:pt x="546" y="570"/>
                      </a:lnTo>
                      <a:lnTo>
                        <a:pt x="546" y="576"/>
                      </a:lnTo>
                      <a:lnTo>
                        <a:pt x="546" y="582"/>
                      </a:lnTo>
                      <a:lnTo>
                        <a:pt x="552" y="582"/>
                      </a:lnTo>
                      <a:lnTo>
                        <a:pt x="552" y="588"/>
                      </a:lnTo>
                      <a:lnTo>
                        <a:pt x="558" y="588"/>
                      </a:lnTo>
                      <a:lnTo>
                        <a:pt x="558" y="594"/>
                      </a:lnTo>
                      <a:lnTo>
                        <a:pt x="558" y="600"/>
                      </a:lnTo>
                      <a:lnTo>
                        <a:pt x="558" y="606"/>
                      </a:lnTo>
                      <a:lnTo>
                        <a:pt x="552" y="612"/>
                      </a:lnTo>
                      <a:lnTo>
                        <a:pt x="558" y="612"/>
                      </a:lnTo>
                      <a:lnTo>
                        <a:pt x="558" y="618"/>
                      </a:lnTo>
                      <a:lnTo>
                        <a:pt x="558" y="624"/>
                      </a:lnTo>
                      <a:lnTo>
                        <a:pt x="558" y="630"/>
                      </a:lnTo>
                      <a:lnTo>
                        <a:pt x="552" y="630"/>
                      </a:lnTo>
                      <a:lnTo>
                        <a:pt x="552" y="624"/>
                      </a:lnTo>
                      <a:lnTo>
                        <a:pt x="546" y="624"/>
                      </a:lnTo>
                      <a:lnTo>
                        <a:pt x="546" y="618"/>
                      </a:lnTo>
                      <a:lnTo>
                        <a:pt x="546" y="612"/>
                      </a:lnTo>
                      <a:lnTo>
                        <a:pt x="540" y="612"/>
                      </a:lnTo>
                      <a:lnTo>
                        <a:pt x="534" y="612"/>
                      </a:lnTo>
                      <a:lnTo>
                        <a:pt x="528" y="612"/>
                      </a:lnTo>
                      <a:lnTo>
                        <a:pt x="522" y="606"/>
                      </a:lnTo>
                      <a:lnTo>
                        <a:pt x="522" y="612"/>
                      </a:lnTo>
                      <a:lnTo>
                        <a:pt x="528" y="618"/>
                      </a:lnTo>
                      <a:lnTo>
                        <a:pt x="534" y="618"/>
                      </a:lnTo>
                      <a:lnTo>
                        <a:pt x="540" y="618"/>
                      </a:lnTo>
                      <a:lnTo>
                        <a:pt x="540" y="624"/>
                      </a:lnTo>
                      <a:lnTo>
                        <a:pt x="546" y="624"/>
                      </a:lnTo>
                      <a:lnTo>
                        <a:pt x="546" y="630"/>
                      </a:lnTo>
                      <a:lnTo>
                        <a:pt x="552" y="630"/>
                      </a:lnTo>
                      <a:lnTo>
                        <a:pt x="552" y="636"/>
                      </a:lnTo>
                      <a:lnTo>
                        <a:pt x="546" y="642"/>
                      </a:lnTo>
                      <a:lnTo>
                        <a:pt x="546" y="648"/>
                      </a:lnTo>
                      <a:lnTo>
                        <a:pt x="540" y="648"/>
                      </a:lnTo>
                      <a:lnTo>
                        <a:pt x="540" y="654"/>
                      </a:lnTo>
                      <a:lnTo>
                        <a:pt x="540" y="660"/>
                      </a:lnTo>
                      <a:lnTo>
                        <a:pt x="534" y="666"/>
                      </a:lnTo>
                      <a:lnTo>
                        <a:pt x="534" y="672"/>
                      </a:lnTo>
                      <a:lnTo>
                        <a:pt x="534" y="678"/>
                      </a:lnTo>
                      <a:lnTo>
                        <a:pt x="534" y="684"/>
                      </a:lnTo>
                      <a:lnTo>
                        <a:pt x="534" y="678"/>
                      </a:lnTo>
                      <a:lnTo>
                        <a:pt x="528" y="678"/>
                      </a:lnTo>
                      <a:lnTo>
                        <a:pt x="528" y="684"/>
                      </a:lnTo>
                      <a:lnTo>
                        <a:pt x="522" y="690"/>
                      </a:lnTo>
                      <a:lnTo>
                        <a:pt x="528" y="690"/>
                      </a:lnTo>
                      <a:lnTo>
                        <a:pt x="528" y="684"/>
                      </a:lnTo>
                      <a:lnTo>
                        <a:pt x="534" y="684"/>
                      </a:lnTo>
                      <a:lnTo>
                        <a:pt x="534" y="690"/>
                      </a:lnTo>
                      <a:lnTo>
                        <a:pt x="534" y="696"/>
                      </a:lnTo>
                      <a:lnTo>
                        <a:pt x="540" y="696"/>
                      </a:lnTo>
                      <a:lnTo>
                        <a:pt x="540" y="702"/>
                      </a:lnTo>
                      <a:lnTo>
                        <a:pt x="540" y="708"/>
                      </a:lnTo>
                      <a:lnTo>
                        <a:pt x="534" y="708"/>
                      </a:lnTo>
                      <a:lnTo>
                        <a:pt x="528" y="708"/>
                      </a:lnTo>
                      <a:lnTo>
                        <a:pt x="522" y="708"/>
                      </a:lnTo>
                      <a:lnTo>
                        <a:pt x="516" y="708"/>
                      </a:lnTo>
                      <a:lnTo>
                        <a:pt x="510" y="708"/>
                      </a:lnTo>
                      <a:lnTo>
                        <a:pt x="504" y="708"/>
                      </a:lnTo>
                      <a:lnTo>
                        <a:pt x="498" y="708"/>
                      </a:lnTo>
                      <a:lnTo>
                        <a:pt x="492" y="708"/>
                      </a:lnTo>
                      <a:lnTo>
                        <a:pt x="486" y="714"/>
                      </a:lnTo>
                      <a:lnTo>
                        <a:pt x="480" y="708"/>
                      </a:lnTo>
                      <a:lnTo>
                        <a:pt x="474" y="708"/>
                      </a:lnTo>
                      <a:lnTo>
                        <a:pt x="480" y="708"/>
                      </a:lnTo>
                      <a:lnTo>
                        <a:pt x="480" y="714"/>
                      </a:lnTo>
                      <a:lnTo>
                        <a:pt x="474" y="714"/>
                      </a:lnTo>
                      <a:lnTo>
                        <a:pt x="468" y="714"/>
                      </a:lnTo>
                      <a:lnTo>
                        <a:pt x="456" y="714"/>
                      </a:lnTo>
                      <a:lnTo>
                        <a:pt x="450" y="714"/>
                      </a:lnTo>
                      <a:lnTo>
                        <a:pt x="450" y="708"/>
                      </a:lnTo>
                      <a:lnTo>
                        <a:pt x="450" y="702"/>
                      </a:lnTo>
                      <a:lnTo>
                        <a:pt x="450" y="696"/>
                      </a:lnTo>
                      <a:lnTo>
                        <a:pt x="450" y="690"/>
                      </a:lnTo>
                      <a:lnTo>
                        <a:pt x="450" y="684"/>
                      </a:lnTo>
                      <a:lnTo>
                        <a:pt x="450" y="678"/>
                      </a:lnTo>
                      <a:lnTo>
                        <a:pt x="450" y="672"/>
                      </a:lnTo>
                      <a:lnTo>
                        <a:pt x="450" y="666"/>
                      </a:lnTo>
                      <a:lnTo>
                        <a:pt x="456" y="660"/>
                      </a:lnTo>
                      <a:lnTo>
                        <a:pt x="462" y="660"/>
                      </a:lnTo>
                      <a:lnTo>
                        <a:pt x="462" y="654"/>
                      </a:lnTo>
                      <a:lnTo>
                        <a:pt x="456" y="654"/>
                      </a:lnTo>
                      <a:lnTo>
                        <a:pt x="456" y="660"/>
                      </a:lnTo>
                      <a:lnTo>
                        <a:pt x="450" y="654"/>
                      </a:lnTo>
                      <a:lnTo>
                        <a:pt x="450" y="648"/>
                      </a:lnTo>
                      <a:lnTo>
                        <a:pt x="444" y="648"/>
                      </a:lnTo>
                      <a:lnTo>
                        <a:pt x="444" y="642"/>
                      </a:lnTo>
                      <a:lnTo>
                        <a:pt x="444" y="636"/>
                      </a:lnTo>
                      <a:lnTo>
                        <a:pt x="450" y="636"/>
                      </a:lnTo>
                      <a:lnTo>
                        <a:pt x="450" y="630"/>
                      </a:lnTo>
                      <a:lnTo>
                        <a:pt x="456" y="630"/>
                      </a:lnTo>
                      <a:lnTo>
                        <a:pt x="462" y="630"/>
                      </a:lnTo>
                      <a:lnTo>
                        <a:pt x="462" y="624"/>
                      </a:lnTo>
                      <a:lnTo>
                        <a:pt x="468" y="624"/>
                      </a:lnTo>
                      <a:lnTo>
                        <a:pt x="474" y="624"/>
                      </a:lnTo>
                      <a:lnTo>
                        <a:pt x="474" y="618"/>
                      </a:lnTo>
                      <a:lnTo>
                        <a:pt x="480" y="618"/>
                      </a:lnTo>
                      <a:lnTo>
                        <a:pt x="486" y="618"/>
                      </a:lnTo>
                      <a:lnTo>
                        <a:pt x="486" y="624"/>
                      </a:lnTo>
                      <a:lnTo>
                        <a:pt x="486" y="636"/>
                      </a:lnTo>
                      <a:lnTo>
                        <a:pt x="486" y="642"/>
                      </a:lnTo>
                      <a:lnTo>
                        <a:pt x="486" y="648"/>
                      </a:lnTo>
                      <a:lnTo>
                        <a:pt x="492" y="648"/>
                      </a:lnTo>
                      <a:lnTo>
                        <a:pt x="492" y="642"/>
                      </a:lnTo>
                      <a:lnTo>
                        <a:pt x="498" y="636"/>
                      </a:lnTo>
                      <a:lnTo>
                        <a:pt x="492" y="636"/>
                      </a:lnTo>
                      <a:lnTo>
                        <a:pt x="492" y="630"/>
                      </a:lnTo>
                      <a:lnTo>
                        <a:pt x="492" y="624"/>
                      </a:lnTo>
                      <a:lnTo>
                        <a:pt x="486" y="624"/>
                      </a:lnTo>
                      <a:lnTo>
                        <a:pt x="486" y="618"/>
                      </a:lnTo>
                      <a:lnTo>
                        <a:pt x="486" y="612"/>
                      </a:lnTo>
                      <a:lnTo>
                        <a:pt x="486" y="606"/>
                      </a:lnTo>
                      <a:lnTo>
                        <a:pt x="480" y="606"/>
                      </a:lnTo>
                      <a:lnTo>
                        <a:pt x="480" y="612"/>
                      </a:lnTo>
                      <a:lnTo>
                        <a:pt x="474" y="618"/>
                      </a:lnTo>
                      <a:lnTo>
                        <a:pt x="468" y="618"/>
                      </a:lnTo>
                      <a:lnTo>
                        <a:pt x="462" y="618"/>
                      </a:lnTo>
                      <a:lnTo>
                        <a:pt x="462" y="612"/>
                      </a:lnTo>
                      <a:lnTo>
                        <a:pt x="456" y="612"/>
                      </a:lnTo>
                      <a:lnTo>
                        <a:pt x="456" y="618"/>
                      </a:lnTo>
                      <a:lnTo>
                        <a:pt x="462" y="618"/>
                      </a:lnTo>
                      <a:lnTo>
                        <a:pt x="462" y="624"/>
                      </a:lnTo>
                      <a:lnTo>
                        <a:pt x="456" y="624"/>
                      </a:lnTo>
                      <a:lnTo>
                        <a:pt x="450" y="630"/>
                      </a:lnTo>
                      <a:lnTo>
                        <a:pt x="444" y="630"/>
                      </a:lnTo>
                      <a:lnTo>
                        <a:pt x="444" y="636"/>
                      </a:lnTo>
                      <a:lnTo>
                        <a:pt x="444" y="642"/>
                      </a:lnTo>
                      <a:lnTo>
                        <a:pt x="444" y="654"/>
                      </a:lnTo>
                      <a:lnTo>
                        <a:pt x="444" y="660"/>
                      </a:lnTo>
                      <a:lnTo>
                        <a:pt x="438" y="660"/>
                      </a:lnTo>
                      <a:lnTo>
                        <a:pt x="432" y="660"/>
                      </a:lnTo>
                      <a:lnTo>
                        <a:pt x="432" y="654"/>
                      </a:lnTo>
                      <a:lnTo>
                        <a:pt x="438" y="654"/>
                      </a:lnTo>
                      <a:lnTo>
                        <a:pt x="438" y="648"/>
                      </a:lnTo>
                      <a:lnTo>
                        <a:pt x="432" y="642"/>
                      </a:lnTo>
                      <a:lnTo>
                        <a:pt x="432" y="636"/>
                      </a:lnTo>
                      <a:lnTo>
                        <a:pt x="432" y="630"/>
                      </a:lnTo>
                      <a:lnTo>
                        <a:pt x="432" y="636"/>
                      </a:lnTo>
                      <a:lnTo>
                        <a:pt x="432" y="642"/>
                      </a:lnTo>
                      <a:lnTo>
                        <a:pt x="432" y="648"/>
                      </a:lnTo>
                      <a:lnTo>
                        <a:pt x="432" y="654"/>
                      </a:lnTo>
                      <a:lnTo>
                        <a:pt x="432" y="648"/>
                      </a:lnTo>
                      <a:lnTo>
                        <a:pt x="426" y="648"/>
                      </a:lnTo>
                      <a:lnTo>
                        <a:pt x="426" y="654"/>
                      </a:lnTo>
                      <a:lnTo>
                        <a:pt x="426" y="660"/>
                      </a:lnTo>
                      <a:lnTo>
                        <a:pt x="432" y="666"/>
                      </a:lnTo>
                      <a:lnTo>
                        <a:pt x="432" y="672"/>
                      </a:lnTo>
                      <a:lnTo>
                        <a:pt x="438" y="672"/>
                      </a:lnTo>
                      <a:lnTo>
                        <a:pt x="438" y="678"/>
                      </a:lnTo>
                      <a:lnTo>
                        <a:pt x="444" y="678"/>
                      </a:lnTo>
                      <a:lnTo>
                        <a:pt x="444" y="684"/>
                      </a:lnTo>
                      <a:lnTo>
                        <a:pt x="438" y="690"/>
                      </a:lnTo>
                      <a:lnTo>
                        <a:pt x="438" y="696"/>
                      </a:lnTo>
                      <a:lnTo>
                        <a:pt x="438" y="702"/>
                      </a:lnTo>
                      <a:lnTo>
                        <a:pt x="432" y="702"/>
                      </a:lnTo>
                      <a:lnTo>
                        <a:pt x="426" y="702"/>
                      </a:lnTo>
                      <a:lnTo>
                        <a:pt x="426" y="696"/>
                      </a:lnTo>
                      <a:lnTo>
                        <a:pt x="414" y="696"/>
                      </a:lnTo>
                      <a:lnTo>
                        <a:pt x="402" y="696"/>
                      </a:lnTo>
                      <a:lnTo>
                        <a:pt x="402" y="690"/>
                      </a:lnTo>
                      <a:lnTo>
                        <a:pt x="396" y="690"/>
                      </a:lnTo>
                      <a:lnTo>
                        <a:pt x="390" y="690"/>
                      </a:lnTo>
                      <a:lnTo>
                        <a:pt x="384" y="690"/>
                      </a:lnTo>
                      <a:lnTo>
                        <a:pt x="384" y="684"/>
                      </a:lnTo>
                      <a:lnTo>
                        <a:pt x="384" y="678"/>
                      </a:lnTo>
                      <a:lnTo>
                        <a:pt x="384" y="672"/>
                      </a:lnTo>
                      <a:lnTo>
                        <a:pt x="390" y="666"/>
                      </a:lnTo>
                      <a:lnTo>
                        <a:pt x="390" y="660"/>
                      </a:lnTo>
                      <a:lnTo>
                        <a:pt x="390" y="654"/>
                      </a:lnTo>
                      <a:lnTo>
                        <a:pt x="384" y="648"/>
                      </a:lnTo>
                      <a:lnTo>
                        <a:pt x="384" y="642"/>
                      </a:lnTo>
                      <a:lnTo>
                        <a:pt x="378" y="636"/>
                      </a:lnTo>
                      <a:lnTo>
                        <a:pt x="378" y="642"/>
                      </a:lnTo>
                      <a:lnTo>
                        <a:pt x="378" y="648"/>
                      </a:lnTo>
                      <a:lnTo>
                        <a:pt x="372" y="648"/>
                      </a:lnTo>
                      <a:lnTo>
                        <a:pt x="378" y="654"/>
                      </a:lnTo>
                      <a:lnTo>
                        <a:pt x="378" y="660"/>
                      </a:lnTo>
                      <a:lnTo>
                        <a:pt x="378" y="666"/>
                      </a:lnTo>
                      <a:lnTo>
                        <a:pt x="372" y="672"/>
                      </a:lnTo>
                      <a:lnTo>
                        <a:pt x="378" y="672"/>
                      </a:lnTo>
                      <a:lnTo>
                        <a:pt x="378" y="678"/>
                      </a:lnTo>
                      <a:lnTo>
                        <a:pt x="372" y="678"/>
                      </a:lnTo>
                      <a:lnTo>
                        <a:pt x="372" y="672"/>
                      </a:lnTo>
                      <a:lnTo>
                        <a:pt x="366" y="672"/>
                      </a:lnTo>
                      <a:lnTo>
                        <a:pt x="354" y="666"/>
                      </a:lnTo>
                      <a:lnTo>
                        <a:pt x="354" y="660"/>
                      </a:lnTo>
                      <a:lnTo>
                        <a:pt x="342" y="654"/>
                      </a:lnTo>
                      <a:lnTo>
                        <a:pt x="336" y="654"/>
                      </a:lnTo>
                      <a:lnTo>
                        <a:pt x="330" y="654"/>
                      </a:lnTo>
                      <a:lnTo>
                        <a:pt x="324" y="648"/>
                      </a:lnTo>
                      <a:lnTo>
                        <a:pt x="318" y="648"/>
                      </a:lnTo>
                      <a:lnTo>
                        <a:pt x="318" y="642"/>
                      </a:lnTo>
                      <a:lnTo>
                        <a:pt x="312" y="642"/>
                      </a:lnTo>
                      <a:lnTo>
                        <a:pt x="306" y="636"/>
                      </a:lnTo>
                      <a:lnTo>
                        <a:pt x="300" y="636"/>
                      </a:lnTo>
                      <a:lnTo>
                        <a:pt x="300" y="630"/>
                      </a:lnTo>
                      <a:lnTo>
                        <a:pt x="300" y="624"/>
                      </a:lnTo>
                      <a:lnTo>
                        <a:pt x="306" y="624"/>
                      </a:lnTo>
                      <a:lnTo>
                        <a:pt x="300" y="624"/>
                      </a:lnTo>
                      <a:lnTo>
                        <a:pt x="300" y="618"/>
                      </a:lnTo>
                      <a:lnTo>
                        <a:pt x="306" y="612"/>
                      </a:lnTo>
                      <a:lnTo>
                        <a:pt x="300" y="612"/>
                      </a:lnTo>
                      <a:lnTo>
                        <a:pt x="300" y="606"/>
                      </a:lnTo>
                      <a:lnTo>
                        <a:pt x="300" y="612"/>
                      </a:lnTo>
                      <a:lnTo>
                        <a:pt x="294" y="612"/>
                      </a:lnTo>
                      <a:lnTo>
                        <a:pt x="288" y="618"/>
                      </a:lnTo>
                      <a:lnTo>
                        <a:pt x="288" y="612"/>
                      </a:lnTo>
                      <a:lnTo>
                        <a:pt x="288" y="618"/>
                      </a:lnTo>
                      <a:lnTo>
                        <a:pt x="294" y="618"/>
                      </a:lnTo>
                      <a:lnTo>
                        <a:pt x="300" y="624"/>
                      </a:lnTo>
                      <a:lnTo>
                        <a:pt x="294" y="624"/>
                      </a:lnTo>
                      <a:lnTo>
                        <a:pt x="288" y="624"/>
                      </a:lnTo>
                      <a:lnTo>
                        <a:pt x="282" y="618"/>
                      </a:lnTo>
                      <a:lnTo>
                        <a:pt x="282" y="612"/>
                      </a:lnTo>
                      <a:lnTo>
                        <a:pt x="276" y="612"/>
                      </a:lnTo>
                      <a:lnTo>
                        <a:pt x="264" y="606"/>
                      </a:lnTo>
                      <a:lnTo>
                        <a:pt x="264" y="600"/>
                      </a:lnTo>
                      <a:lnTo>
                        <a:pt x="270" y="600"/>
                      </a:lnTo>
                      <a:lnTo>
                        <a:pt x="270" y="594"/>
                      </a:lnTo>
                      <a:lnTo>
                        <a:pt x="276" y="594"/>
                      </a:lnTo>
                      <a:lnTo>
                        <a:pt x="282" y="594"/>
                      </a:lnTo>
                      <a:lnTo>
                        <a:pt x="276" y="594"/>
                      </a:lnTo>
                      <a:lnTo>
                        <a:pt x="282" y="594"/>
                      </a:lnTo>
                      <a:lnTo>
                        <a:pt x="282" y="588"/>
                      </a:lnTo>
                      <a:lnTo>
                        <a:pt x="276" y="588"/>
                      </a:lnTo>
                      <a:lnTo>
                        <a:pt x="276" y="594"/>
                      </a:lnTo>
                      <a:lnTo>
                        <a:pt x="270" y="594"/>
                      </a:lnTo>
                      <a:lnTo>
                        <a:pt x="264" y="600"/>
                      </a:lnTo>
                      <a:lnTo>
                        <a:pt x="264" y="594"/>
                      </a:lnTo>
                      <a:lnTo>
                        <a:pt x="270" y="594"/>
                      </a:lnTo>
                      <a:lnTo>
                        <a:pt x="270" y="588"/>
                      </a:lnTo>
                      <a:lnTo>
                        <a:pt x="264" y="594"/>
                      </a:lnTo>
                      <a:lnTo>
                        <a:pt x="258" y="594"/>
                      </a:lnTo>
                      <a:lnTo>
                        <a:pt x="258" y="588"/>
                      </a:lnTo>
                      <a:lnTo>
                        <a:pt x="252" y="588"/>
                      </a:lnTo>
                      <a:lnTo>
                        <a:pt x="246" y="588"/>
                      </a:lnTo>
                      <a:lnTo>
                        <a:pt x="246" y="582"/>
                      </a:lnTo>
                      <a:lnTo>
                        <a:pt x="240" y="582"/>
                      </a:lnTo>
                      <a:lnTo>
                        <a:pt x="240" y="588"/>
                      </a:lnTo>
                      <a:lnTo>
                        <a:pt x="246" y="588"/>
                      </a:lnTo>
                      <a:lnTo>
                        <a:pt x="252" y="588"/>
                      </a:lnTo>
                      <a:lnTo>
                        <a:pt x="252" y="594"/>
                      </a:lnTo>
                      <a:lnTo>
                        <a:pt x="258" y="594"/>
                      </a:lnTo>
                      <a:lnTo>
                        <a:pt x="252" y="594"/>
                      </a:lnTo>
                      <a:lnTo>
                        <a:pt x="246" y="594"/>
                      </a:lnTo>
                      <a:lnTo>
                        <a:pt x="246" y="588"/>
                      </a:lnTo>
                      <a:lnTo>
                        <a:pt x="240" y="588"/>
                      </a:lnTo>
                      <a:lnTo>
                        <a:pt x="234" y="582"/>
                      </a:lnTo>
                      <a:lnTo>
                        <a:pt x="228" y="576"/>
                      </a:lnTo>
                      <a:lnTo>
                        <a:pt x="222" y="570"/>
                      </a:lnTo>
                      <a:lnTo>
                        <a:pt x="222" y="564"/>
                      </a:lnTo>
                      <a:lnTo>
                        <a:pt x="222" y="570"/>
                      </a:lnTo>
                      <a:lnTo>
                        <a:pt x="228" y="570"/>
                      </a:lnTo>
                      <a:lnTo>
                        <a:pt x="222" y="570"/>
                      </a:lnTo>
                      <a:lnTo>
                        <a:pt x="222" y="564"/>
                      </a:lnTo>
                      <a:lnTo>
                        <a:pt x="228" y="564"/>
                      </a:lnTo>
                      <a:lnTo>
                        <a:pt x="234" y="564"/>
                      </a:lnTo>
                      <a:lnTo>
                        <a:pt x="234" y="558"/>
                      </a:lnTo>
                      <a:lnTo>
                        <a:pt x="240" y="558"/>
                      </a:lnTo>
                      <a:lnTo>
                        <a:pt x="234" y="558"/>
                      </a:lnTo>
                      <a:lnTo>
                        <a:pt x="228" y="558"/>
                      </a:lnTo>
                      <a:lnTo>
                        <a:pt x="222" y="558"/>
                      </a:lnTo>
                      <a:lnTo>
                        <a:pt x="228" y="558"/>
                      </a:lnTo>
                      <a:lnTo>
                        <a:pt x="228" y="564"/>
                      </a:lnTo>
                      <a:lnTo>
                        <a:pt x="222" y="564"/>
                      </a:lnTo>
                      <a:lnTo>
                        <a:pt x="222" y="558"/>
                      </a:lnTo>
                      <a:lnTo>
                        <a:pt x="216" y="558"/>
                      </a:lnTo>
                      <a:lnTo>
                        <a:pt x="210" y="558"/>
                      </a:lnTo>
                      <a:lnTo>
                        <a:pt x="210" y="552"/>
                      </a:lnTo>
                      <a:lnTo>
                        <a:pt x="204" y="546"/>
                      </a:lnTo>
                      <a:lnTo>
                        <a:pt x="204" y="540"/>
                      </a:lnTo>
                      <a:lnTo>
                        <a:pt x="210" y="540"/>
                      </a:lnTo>
                      <a:lnTo>
                        <a:pt x="210" y="546"/>
                      </a:lnTo>
                      <a:lnTo>
                        <a:pt x="210" y="540"/>
                      </a:lnTo>
                      <a:lnTo>
                        <a:pt x="210" y="534"/>
                      </a:lnTo>
                      <a:lnTo>
                        <a:pt x="210" y="528"/>
                      </a:lnTo>
                      <a:lnTo>
                        <a:pt x="204" y="528"/>
                      </a:lnTo>
                      <a:lnTo>
                        <a:pt x="210" y="534"/>
                      </a:lnTo>
                      <a:lnTo>
                        <a:pt x="210" y="540"/>
                      </a:lnTo>
                      <a:lnTo>
                        <a:pt x="204" y="540"/>
                      </a:lnTo>
                      <a:lnTo>
                        <a:pt x="198" y="540"/>
                      </a:lnTo>
                      <a:lnTo>
                        <a:pt x="192" y="540"/>
                      </a:lnTo>
                      <a:lnTo>
                        <a:pt x="186" y="540"/>
                      </a:lnTo>
                      <a:lnTo>
                        <a:pt x="186" y="534"/>
                      </a:lnTo>
                      <a:lnTo>
                        <a:pt x="186" y="528"/>
                      </a:lnTo>
                      <a:lnTo>
                        <a:pt x="180" y="528"/>
                      </a:lnTo>
                      <a:lnTo>
                        <a:pt x="174" y="516"/>
                      </a:lnTo>
                      <a:lnTo>
                        <a:pt x="168" y="510"/>
                      </a:lnTo>
                      <a:lnTo>
                        <a:pt x="162" y="504"/>
                      </a:lnTo>
                      <a:lnTo>
                        <a:pt x="156" y="498"/>
                      </a:lnTo>
                      <a:lnTo>
                        <a:pt x="156" y="492"/>
                      </a:lnTo>
                      <a:lnTo>
                        <a:pt x="150" y="486"/>
                      </a:lnTo>
                      <a:lnTo>
                        <a:pt x="144" y="480"/>
                      </a:lnTo>
                      <a:lnTo>
                        <a:pt x="144" y="474"/>
                      </a:lnTo>
                      <a:lnTo>
                        <a:pt x="138" y="474"/>
                      </a:lnTo>
                      <a:lnTo>
                        <a:pt x="138" y="468"/>
                      </a:lnTo>
                      <a:lnTo>
                        <a:pt x="132" y="462"/>
                      </a:lnTo>
                      <a:lnTo>
                        <a:pt x="132" y="456"/>
                      </a:lnTo>
                      <a:lnTo>
                        <a:pt x="126" y="450"/>
                      </a:lnTo>
                      <a:lnTo>
                        <a:pt x="126" y="444"/>
                      </a:lnTo>
                      <a:lnTo>
                        <a:pt x="114" y="438"/>
                      </a:lnTo>
                      <a:lnTo>
                        <a:pt x="114" y="432"/>
                      </a:lnTo>
                      <a:lnTo>
                        <a:pt x="114" y="426"/>
                      </a:lnTo>
                      <a:lnTo>
                        <a:pt x="114" y="432"/>
                      </a:lnTo>
                      <a:lnTo>
                        <a:pt x="120" y="432"/>
                      </a:lnTo>
                      <a:lnTo>
                        <a:pt x="120" y="438"/>
                      </a:lnTo>
                      <a:lnTo>
                        <a:pt x="120" y="444"/>
                      </a:lnTo>
                      <a:lnTo>
                        <a:pt x="126" y="444"/>
                      </a:lnTo>
                      <a:lnTo>
                        <a:pt x="126" y="438"/>
                      </a:lnTo>
                      <a:lnTo>
                        <a:pt x="120" y="438"/>
                      </a:lnTo>
                      <a:lnTo>
                        <a:pt x="126" y="432"/>
                      </a:lnTo>
                      <a:lnTo>
                        <a:pt x="126" y="426"/>
                      </a:lnTo>
                      <a:lnTo>
                        <a:pt x="132" y="420"/>
                      </a:lnTo>
                      <a:lnTo>
                        <a:pt x="126" y="426"/>
                      </a:lnTo>
                      <a:lnTo>
                        <a:pt x="120" y="420"/>
                      </a:lnTo>
                      <a:lnTo>
                        <a:pt x="114" y="420"/>
                      </a:lnTo>
                      <a:lnTo>
                        <a:pt x="114" y="414"/>
                      </a:lnTo>
                      <a:lnTo>
                        <a:pt x="108" y="414"/>
                      </a:lnTo>
                      <a:lnTo>
                        <a:pt x="102" y="414"/>
                      </a:lnTo>
                      <a:lnTo>
                        <a:pt x="102" y="408"/>
                      </a:lnTo>
                      <a:lnTo>
                        <a:pt x="96" y="402"/>
                      </a:lnTo>
                      <a:lnTo>
                        <a:pt x="96" y="396"/>
                      </a:lnTo>
                      <a:lnTo>
                        <a:pt x="96" y="390"/>
                      </a:lnTo>
                      <a:lnTo>
                        <a:pt x="90" y="390"/>
                      </a:lnTo>
                      <a:lnTo>
                        <a:pt x="90" y="384"/>
                      </a:lnTo>
                      <a:lnTo>
                        <a:pt x="84" y="378"/>
                      </a:lnTo>
                      <a:lnTo>
                        <a:pt x="84" y="372"/>
                      </a:lnTo>
                      <a:lnTo>
                        <a:pt x="78" y="372"/>
                      </a:lnTo>
                      <a:lnTo>
                        <a:pt x="78" y="366"/>
                      </a:lnTo>
                      <a:lnTo>
                        <a:pt x="78" y="360"/>
                      </a:lnTo>
                      <a:lnTo>
                        <a:pt x="72" y="354"/>
                      </a:lnTo>
                      <a:lnTo>
                        <a:pt x="66" y="354"/>
                      </a:lnTo>
                      <a:lnTo>
                        <a:pt x="66" y="348"/>
                      </a:lnTo>
                      <a:lnTo>
                        <a:pt x="66" y="342"/>
                      </a:lnTo>
                      <a:lnTo>
                        <a:pt x="60" y="342"/>
                      </a:lnTo>
                      <a:lnTo>
                        <a:pt x="60" y="336"/>
                      </a:lnTo>
                      <a:lnTo>
                        <a:pt x="60" y="330"/>
                      </a:lnTo>
                      <a:lnTo>
                        <a:pt x="54" y="330"/>
                      </a:lnTo>
                      <a:lnTo>
                        <a:pt x="60" y="324"/>
                      </a:lnTo>
                      <a:lnTo>
                        <a:pt x="60" y="330"/>
                      </a:lnTo>
                      <a:lnTo>
                        <a:pt x="66" y="336"/>
                      </a:lnTo>
                      <a:lnTo>
                        <a:pt x="66" y="342"/>
                      </a:lnTo>
                      <a:lnTo>
                        <a:pt x="72" y="348"/>
                      </a:lnTo>
                      <a:lnTo>
                        <a:pt x="78" y="354"/>
                      </a:lnTo>
                      <a:lnTo>
                        <a:pt x="84" y="360"/>
                      </a:lnTo>
                      <a:lnTo>
                        <a:pt x="90" y="366"/>
                      </a:lnTo>
                      <a:lnTo>
                        <a:pt x="96" y="366"/>
                      </a:lnTo>
                      <a:lnTo>
                        <a:pt x="90" y="360"/>
                      </a:lnTo>
                      <a:lnTo>
                        <a:pt x="84" y="360"/>
                      </a:lnTo>
                      <a:lnTo>
                        <a:pt x="84" y="354"/>
                      </a:lnTo>
                      <a:lnTo>
                        <a:pt x="78" y="348"/>
                      </a:lnTo>
                      <a:lnTo>
                        <a:pt x="78" y="342"/>
                      </a:lnTo>
                      <a:lnTo>
                        <a:pt x="72" y="342"/>
                      </a:lnTo>
                      <a:lnTo>
                        <a:pt x="72" y="336"/>
                      </a:lnTo>
                      <a:lnTo>
                        <a:pt x="66" y="330"/>
                      </a:lnTo>
                      <a:lnTo>
                        <a:pt x="66" y="324"/>
                      </a:lnTo>
                      <a:lnTo>
                        <a:pt x="60" y="318"/>
                      </a:lnTo>
                      <a:lnTo>
                        <a:pt x="60" y="312"/>
                      </a:lnTo>
                      <a:lnTo>
                        <a:pt x="54" y="306"/>
                      </a:lnTo>
                      <a:lnTo>
                        <a:pt x="54" y="300"/>
                      </a:lnTo>
                      <a:lnTo>
                        <a:pt x="54" y="294"/>
                      </a:lnTo>
                      <a:lnTo>
                        <a:pt x="48" y="288"/>
                      </a:lnTo>
                      <a:lnTo>
                        <a:pt x="48" y="294"/>
                      </a:lnTo>
                      <a:lnTo>
                        <a:pt x="48" y="288"/>
                      </a:lnTo>
                      <a:lnTo>
                        <a:pt x="48" y="282"/>
                      </a:lnTo>
                      <a:lnTo>
                        <a:pt x="48" y="276"/>
                      </a:lnTo>
                      <a:lnTo>
                        <a:pt x="42" y="276"/>
                      </a:lnTo>
                      <a:lnTo>
                        <a:pt x="42" y="270"/>
                      </a:lnTo>
                      <a:lnTo>
                        <a:pt x="42" y="264"/>
                      </a:lnTo>
                      <a:lnTo>
                        <a:pt x="36" y="258"/>
                      </a:lnTo>
                      <a:lnTo>
                        <a:pt x="36" y="252"/>
                      </a:lnTo>
                      <a:lnTo>
                        <a:pt x="36" y="246"/>
                      </a:lnTo>
                      <a:lnTo>
                        <a:pt x="30" y="240"/>
                      </a:lnTo>
                      <a:lnTo>
                        <a:pt x="36" y="240"/>
                      </a:lnTo>
                      <a:lnTo>
                        <a:pt x="30" y="240"/>
                      </a:lnTo>
                      <a:lnTo>
                        <a:pt x="30" y="234"/>
                      </a:lnTo>
                      <a:lnTo>
                        <a:pt x="30" y="228"/>
                      </a:lnTo>
                      <a:lnTo>
                        <a:pt x="24" y="228"/>
                      </a:lnTo>
                      <a:lnTo>
                        <a:pt x="24" y="222"/>
                      </a:lnTo>
                      <a:lnTo>
                        <a:pt x="24" y="216"/>
                      </a:lnTo>
                      <a:lnTo>
                        <a:pt x="18" y="216"/>
                      </a:lnTo>
                      <a:lnTo>
                        <a:pt x="18" y="210"/>
                      </a:lnTo>
                      <a:lnTo>
                        <a:pt x="18" y="204"/>
                      </a:lnTo>
                      <a:lnTo>
                        <a:pt x="12" y="198"/>
                      </a:lnTo>
                      <a:lnTo>
                        <a:pt x="12" y="192"/>
                      </a:lnTo>
                      <a:lnTo>
                        <a:pt x="6" y="192"/>
                      </a:lnTo>
                      <a:lnTo>
                        <a:pt x="6" y="186"/>
                      </a:lnTo>
                      <a:lnTo>
                        <a:pt x="6" y="180"/>
                      </a:lnTo>
                      <a:lnTo>
                        <a:pt x="0" y="180"/>
                      </a:lnTo>
                      <a:lnTo>
                        <a:pt x="0" y="174"/>
                      </a:lnTo>
                      <a:lnTo>
                        <a:pt x="0" y="168"/>
                      </a:lnTo>
                      <a:lnTo>
                        <a:pt x="6" y="168"/>
                      </a:lnTo>
                      <a:lnTo>
                        <a:pt x="12" y="162"/>
                      </a:lnTo>
                      <a:lnTo>
                        <a:pt x="12" y="168"/>
                      </a:lnTo>
                      <a:lnTo>
                        <a:pt x="18" y="168"/>
                      </a:lnTo>
                      <a:lnTo>
                        <a:pt x="24" y="168"/>
                      </a:lnTo>
                      <a:lnTo>
                        <a:pt x="24" y="162"/>
                      </a:lnTo>
                      <a:lnTo>
                        <a:pt x="30" y="162"/>
                      </a:lnTo>
                      <a:lnTo>
                        <a:pt x="36" y="162"/>
                      </a:lnTo>
                      <a:lnTo>
                        <a:pt x="36" y="168"/>
                      </a:lnTo>
                      <a:lnTo>
                        <a:pt x="42" y="168"/>
                      </a:lnTo>
                      <a:lnTo>
                        <a:pt x="42" y="174"/>
                      </a:lnTo>
                      <a:lnTo>
                        <a:pt x="48" y="180"/>
                      </a:lnTo>
                      <a:lnTo>
                        <a:pt x="48" y="186"/>
                      </a:lnTo>
                      <a:lnTo>
                        <a:pt x="54" y="186"/>
                      </a:lnTo>
                      <a:close/>
                      <a:moveTo>
                        <a:pt x="642" y="660"/>
                      </a:moveTo>
                      <a:lnTo>
                        <a:pt x="642" y="666"/>
                      </a:lnTo>
                      <a:lnTo>
                        <a:pt x="648" y="666"/>
                      </a:lnTo>
                      <a:lnTo>
                        <a:pt x="648" y="672"/>
                      </a:lnTo>
                      <a:lnTo>
                        <a:pt x="648" y="678"/>
                      </a:lnTo>
                      <a:lnTo>
                        <a:pt x="654" y="678"/>
                      </a:lnTo>
                      <a:lnTo>
                        <a:pt x="654" y="684"/>
                      </a:lnTo>
                      <a:lnTo>
                        <a:pt x="660" y="684"/>
                      </a:lnTo>
                      <a:lnTo>
                        <a:pt x="660" y="690"/>
                      </a:lnTo>
                      <a:lnTo>
                        <a:pt x="654" y="690"/>
                      </a:lnTo>
                      <a:lnTo>
                        <a:pt x="648" y="690"/>
                      </a:lnTo>
                      <a:lnTo>
                        <a:pt x="636" y="696"/>
                      </a:lnTo>
                      <a:lnTo>
                        <a:pt x="630" y="696"/>
                      </a:lnTo>
                      <a:lnTo>
                        <a:pt x="624" y="696"/>
                      </a:lnTo>
                      <a:lnTo>
                        <a:pt x="618" y="696"/>
                      </a:lnTo>
                      <a:lnTo>
                        <a:pt x="612" y="696"/>
                      </a:lnTo>
                      <a:lnTo>
                        <a:pt x="594" y="696"/>
                      </a:lnTo>
                      <a:lnTo>
                        <a:pt x="588" y="696"/>
                      </a:lnTo>
                      <a:lnTo>
                        <a:pt x="582" y="696"/>
                      </a:lnTo>
                      <a:lnTo>
                        <a:pt x="570" y="702"/>
                      </a:lnTo>
                      <a:lnTo>
                        <a:pt x="564" y="702"/>
                      </a:lnTo>
                      <a:lnTo>
                        <a:pt x="558" y="702"/>
                      </a:lnTo>
                      <a:lnTo>
                        <a:pt x="552" y="702"/>
                      </a:lnTo>
                      <a:lnTo>
                        <a:pt x="552" y="696"/>
                      </a:lnTo>
                      <a:lnTo>
                        <a:pt x="546" y="696"/>
                      </a:lnTo>
                      <a:lnTo>
                        <a:pt x="546" y="690"/>
                      </a:lnTo>
                      <a:lnTo>
                        <a:pt x="552" y="684"/>
                      </a:lnTo>
                      <a:lnTo>
                        <a:pt x="552" y="678"/>
                      </a:lnTo>
                      <a:lnTo>
                        <a:pt x="558" y="672"/>
                      </a:lnTo>
                      <a:lnTo>
                        <a:pt x="558" y="666"/>
                      </a:lnTo>
                      <a:lnTo>
                        <a:pt x="564" y="666"/>
                      </a:lnTo>
                      <a:lnTo>
                        <a:pt x="570" y="666"/>
                      </a:lnTo>
                      <a:lnTo>
                        <a:pt x="570" y="654"/>
                      </a:lnTo>
                      <a:lnTo>
                        <a:pt x="570" y="648"/>
                      </a:lnTo>
                      <a:lnTo>
                        <a:pt x="582" y="642"/>
                      </a:lnTo>
                      <a:lnTo>
                        <a:pt x="582" y="636"/>
                      </a:lnTo>
                      <a:lnTo>
                        <a:pt x="588" y="636"/>
                      </a:lnTo>
                      <a:lnTo>
                        <a:pt x="588" y="630"/>
                      </a:lnTo>
                      <a:lnTo>
                        <a:pt x="594" y="624"/>
                      </a:lnTo>
                      <a:lnTo>
                        <a:pt x="594" y="618"/>
                      </a:lnTo>
                      <a:lnTo>
                        <a:pt x="600" y="618"/>
                      </a:lnTo>
                      <a:lnTo>
                        <a:pt x="600" y="612"/>
                      </a:lnTo>
                      <a:lnTo>
                        <a:pt x="606" y="612"/>
                      </a:lnTo>
                      <a:lnTo>
                        <a:pt x="606" y="618"/>
                      </a:lnTo>
                      <a:lnTo>
                        <a:pt x="612" y="618"/>
                      </a:lnTo>
                      <a:lnTo>
                        <a:pt x="618" y="618"/>
                      </a:lnTo>
                      <a:lnTo>
                        <a:pt x="618" y="624"/>
                      </a:lnTo>
                      <a:lnTo>
                        <a:pt x="618" y="630"/>
                      </a:lnTo>
                      <a:lnTo>
                        <a:pt x="624" y="630"/>
                      </a:lnTo>
                      <a:lnTo>
                        <a:pt x="618" y="636"/>
                      </a:lnTo>
                      <a:lnTo>
                        <a:pt x="618" y="642"/>
                      </a:lnTo>
                      <a:lnTo>
                        <a:pt x="618" y="648"/>
                      </a:lnTo>
                      <a:lnTo>
                        <a:pt x="624" y="648"/>
                      </a:lnTo>
                      <a:lnTo>
                        <a:pt x="630" y="648"/>
                      </a:lnTo>
                      <a:lnTo>
                        <a:pt x="636" y="654"/>
                      </a:lnTo>
                      <a:lnTo>
                        <a:pt x="642" y="654"/>
                      </a:lnTo>
                      <a:lnTo>
                        <a:pt x="642" y="66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6" name="Freeform 6">
                  <a:extLst>
                    <a:ext uri="{FF2B5EF4-FFF2-40B4-BE49-F238E27FC236}">
                      <a16:creationId xmlns:a16="http://schemas.microsoft.com/office/drawing/2014/main" xmlns="" id="{90959836-5E8C-4293-9437-8B817594F0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2179" y="3175"/>
                  <a:ext cx="338" cy="400"/>
                </a:xfrm>
                <a:custGeom>
                  <a:avLst/>
                  <a:gdLst>
                    <a:gd name="T0" fmla="*/ 9 w 762"/>
                    <a:gd name="T1" fmla="*/ 58 h 900"/>
                    <a:gd name="T2" fmla="*/ 4 w 762"/>
                    <a:gd name="T3" fmla="*/ 56 h 900"/>
                    <a:gd name="T4" fmla="*/ 0 w 762"/>
                    <a:gd name="T5" fmla="*/ 49 h 900"/>
                    <a:gd name="T6" fmla="*/ 4 w 762"/>
                    <a:gd name="T7" fmla="*/ 36 h 900"/>
                    <a:gd name="T8" fmla="*/ 8 w 762"/>
                    <a:gd name="T9" fmla="*/ 28 h 900"/>
                    <a:gd name="T10" fmla="*/ 7 w 762"/>
                    <a:gd name="T11" fmla="*/ 13 h 900"/>
                    <a:gd name="T12" fmla="*/ 15 w 762"/>
                    <a:gd name="T13" fmla="*/ 0 h 900"/>
                    <a:gd name="T14" fmla="*/ 16 w 762"/>
                    <a:gd name="T15" fmla="*/ 13 h 900"/>
                    <a:gd name="T16" fmla="*/ 31 w 762"/>
                    <a:gd name="T17" fmla="*/ 28 h 900"/>
                    <a:gd name="T18" fmla="*/ 49 w 762"/>
                    <a:gd name="T19" fmla="*/ 33 h 900"/>
                    <a:gd name="T20" fmla="*/ 42 w 762"/>
                    <a:gd name="T21" fmla="*/ 48 h 900"/>
                    <a:gd name="T22" fmla="*/ 51 w 762"/>
                    <a:gd name="T23" fmla="*/ 48 h 900"/>
                    <a:gd name="T24" fmla="*/ 61 w 762"/>
                    <a:gd name="T25" fmla="*/ 51 h 900"/>
                    <a:gd name="T26" fmla="*/ 63 w 762"/>
                    <a:gd name="T27" fmla="*/ 60 h 900"/>
                    <a:gd name="T28" fmla="*/ 63 w 762"/>
                    <a:gd name="T29" fmla="*/ 66 h 900"/>
                    <a:gd name="T30" fmla="*/ 65 w 762"/>
                    <a:gd name="T31" fmla="*/ 69 h 900"/>
                    <a:gd name="T32" fmla="*/ 66 w 762"/>
                    <a:gd name="T33" fmla="*/ 72 h 900"/>
                    <a:gd name="T34" fmla="*/ 56 w 762"/>
                    <a:gd name="T35" fmla="*/ 73 h 900"/>
                    <a:gd name="T36" fmla="*/ 55 w 762"/>
                    <a:gd name="T37" fmla="*/ 69 h 900"/>
                    <a:gd name="T38" fmla="*/ 57 w 762"/>
                    <a:gd name="T39" fmla="*/ 67 h 900"/>
                    <a:gd name="T40" fmla="*/ 55 w 762"/>
                    <a:gd name="T41" fmla="*/ 65 h 900"/>
                    <a:gd name="T42" fmla="*/ 53 w 762"/>
                    <a:gd name="T43" fmla="*/ 68 h 900"/>
                    <a:gd name="T44" fmla="*/ 49 w 762"/>
                    <a:gd name="T45" fmla="*/ 68 h 900"/>
                    <a:gd name="T46" fmla="*/ 44 w 762"/>
                    <a:gd name="T47" fmla="*/ 63 h 900"/>
                    <a:gd name="T48" fmla="*/ 40 w 762"/>
                    <a:gd name="T49" fmla="*/ 59 h 900"/>
                    <a:gd name="T50" fmla="*/ 38 w 762"/>
                    <a:gd name="T51" fmla="*/ 57 h 900"/>
                    <a:gd name="T52" fmla="*/ 43 w 762"/>
                    <a:gd name="T53" fmla="*/ 62 h 900"/>
                    <a:gd name="T54" fmla="*/ 43 w 762"/>
                    <a:gd name="T55" fmla="*/ 66 h 900"/>
                    <a:gd name="T56" fmla="*/ 41 w 762"/>
                    <a:gd name="T57" fmla="*/ 71 h 900"/>
                    <a:gd name="T58" fmla="*/ 37 w 762"/>
                    <a:gd name="T59" fmla="*/ 69 h 900"/>
                    <a:gd name="T60" fmla="*/ 35 w 762"/>
                    <a:gd name="T61" fmla="*/ 64 h 900"/>
                    <a:gd name="T62" fmla="*/ 31 w 762"/>
                    <a:gd name="T63" fmla="*/ 57 h 900"/>
                    <a:gd name="T64" fmla="*/ 30 w 762"/>
                    <a:gd name="T65" fmla="*/ 62 h 900"/>
                    <a:gd name="T66" fmla="*/ 29 w 762"/>
                    <a:gd name="T67" fmla="*/ 61 h 900"/>
                    <a:gd name="T68" fmla="*/ 31 w 762"/>
                    <a:gd name="T69" fmla="*/ 66 h 900"/>
                    <a:gd name="T70" fmla="*/ 33 w 762"/>
                    <a:gd name="T71" fmla="*/ 72 h 900"/>
                    <a:gd name="T72" fmla="*/ 32 w 762"/>
                    <a:gd name="T73" fmla="*/ 76 h 900"/>
                    <a:gd name="T74" fmla="*/ 28 w 762"/>
                    <a:gd name="T75" fmla="*/ 75 h 900"/>
                    <a:gd name="T76" fmla="*/ 24 w 762"/>
                    <a:gd name="T77" fmla="*/ 69 h 900"/>
                    <a:gd name="T78" fmla="*/ 24 w 762"/>
                    <a:gd name="T79" fmla="*/ 62 h 900"/>
                    <a:gd name="T80" fmla="*/ 23 w 762"/>
                    <a:gd name="T81" fmla="*/ 62 h 900"/>
                    <a:gd name="T82" fmla="*/ 23 w 762"/>
                    <a:gd name="T83" fmla="*/ 68 h 900"/>
                    <a:gd name="T84" fmla="*/ 25 w 762"/>
                    <a:gd name="T85" fmla="*/ 77 h 900"/>
                    <a:gd name="T86" fmla="*/ 17 w 762"/>
                    <a:gd name="T87" fmla="*/ 74 h 900"/>
                    <a:gd name="T88" fmla="*/ 17 w 762"/>
                    <a:gd name="T89" fmla="*/ 67 h 900"/>
                    <a:gd name="T90" fmla="*/ 16 w 762"/>
                    <a:gd name="T91" fmla="*/ 67 h 900"/>
                    <a:gd name="T92" fmla="*/ 15 w 762"/>
                    <a:gd name="T93" fmla="*/ 71 h 900"/>
                    <a:gd name="T94" fmla="*/ 12 w 762"/>
                    <a:gd name="T95" fmla="*/ 68 h 900"/>
                    <a:gd name="T96" fmla="*/ 15 w 762"/>
                    <a:gd name="T97" fmla="*/ 72 h 900"/>
                    <a:gd name="T98" fmla="*/ 17 w 762"/>
                    <a:gd name="T99" fmla="*/ 77 h 900"/>
                    <a:gd name="T100" fmla="*/ 11 w 762"/>
                    <a:gd name="T101" fmla="*/ 77 h 900"/>
                    <a:gd name="T102" fmla="*/ 10 w 762"/>
                    <a:gd name="T103" fmla="*/ 69 h 900"/>
                    <a:gd name="T104" fmla="*/ 11 w 762"/>
                    <a:gd name="T105" fmla="*/ 72 h 900"/>
                    <a:gd name="T106" fmla="*/ 9 w 762"/>
                    <a:gd name="T107" fmla="*/ 78 h 900"/>
                    <a:gd name="T108" fmla="*/ 43 w 762"/>
                    <a:gd name="T109" fmla="*/ 71 h 900"/>
                    <a:gd name="T110" fmla="*/ 51 w 762"/>
                    <a:gd name="T111" fmla="*/ 69 h 900"/>
                    <a:gd name="T112" fmla="*/ 43 w 762"/>
                    <a:gd name="T113" fmla="*/ 76 h 900"/>
                    <a:gd name="T114" fmla="*/ 36 w 762"/>
                    <a:gd name="T115" fmla="*/ 65 h 900"/>
                    <a:gd name="T116" fmla="*/ 38 w 762"/>
                    <a:gd name="T117" fmla="*/ 72 h 900"/>
                    <a:gd name="T118" fmla="*/ 34 w 762"/>
                    <a:gd name="T119" fmla="*/ 69 h 900"/>
                    <a:gd name="T120" fmla="*/ 29 w 762"/>
                    <a:gd name="T121" fmla="*/ 64 h 900"/>
                    <a:gd name="T122" fmla="*/ 32 w 762"/>
                    <a:gd name="T123" fmla="*/ 66 h 90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762"/>
                    <a:gd name="T187" fmla="*/ 0 h 900"/>
                    <a:gd name="T188" fmla="*/ 762 w 762"/>
                    <a:gd name="T189" fmla="*/ 900 h 90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762" h="900">
                      <a:moveTo>
                        <a:pt x="90" y="768"/>
                      </a:moveTo>
                      <a:lnTo>
                        <a:pt x="102" y="756"/>
                      </a:lnTo>
                      <a:lnTo>
                        <a:pt x="102" y="750"/>
                      </a:lnTo>
                      <a:lnTo>
                        <a:pt x="90" y="744"/>
                      </a:lnTo>
                      <a:lnTo>
                        <a:pt x="84" y="738"/>
                      </a:lnTo>
                      <a:lnTo>
                        <a:pt x="90" y="726"/>
                      </a:lnTo>
                      <a:lnTo>
                        <a:pt x="84" y="720"/>
                      </a:lnTo>
                      <a:lnTo>
                        <a:pt x="78" y="720"/>
                      </a:lnTo>
                      <a:lnTo>
                        <a:pt x="78" y="708"/>
                      </a:lnTo>
                      <a:lnTo>
                        <a:pt x="78" y="702"/>
                      </a:lnTo>
                      <a:lnTo>
                        <a:pt x="72" y="702"/>
                      </a:lnTo>
                      <a:lnTo>
                        <a:pt x="72" y="696"/>
                      </a:lnTo>
                      <a:lnTo>
                        <a:pt x="84" y="684"/>
                      </a:lnTo>
                      <a:lnTo>
                        <a:pt x="96" y="672"/>
                      </a:lnTo>
                      <a:lnTo>
                        <a:pt x="108" y="666"/>
                      </a:lnTo>
                      <a:lnTo>
                        <a:pt x="102" y="666"/>
                      </a:lnTo>
                      <a:lnTo>
                        <a:pt x="102" y="660"/>
                      </a:lnTo>
                      <a:lnTo>
                        <a:pt x="102" y="654"/>
                      </a:lnTo>
                      <a:lnTo>
                        <a:pt x="108" y="654"/>
                      </a:lnTo>
                      <a:lnTo>
                        <a:pt x="114" y="648"/>
                      </a:lnTo>
                      <a:lnTo>
                        <a:pt x="120" y="642"/>
                      </a:lnTo>
                      <a:lnTo>
                        <a:pt x="120" y="636"/>
                      </a:lnTo>
                      <a:lnTo>
                        <a:pt x="132" y="630"/>
                      </a:lnTo>
                      <a:lnTo>
                        <a:pt x="132" y="624"/>
                      </a:lnTo>
                      <a:lnTo>
                        <a:pt x="114" y="618"/>
                      </a:lnTo>
                      <a:lnTo>
                        <a:pt x="102" y="618"/>
                      </a:lnTo>
                      <a:lnTo>
                        <a:pt x="90" y="618"/>
                      </a:lnTo>
                      <a:lnTo>
                        <a:pt x="78" y="624"/>
                      </a:lnTo>
                      <a:lnTo>
                        <a:pt x="72" y="630"/>
                      </a:lnTo>
                      <a:lnTo>
                        <a:pt x="54" y="642"/>
                      </a:lnTo>
                      <a:lnTo>
                        <a:pt x="42" y="642"/>
                      </a:lnTo>
                      <a:lnTo>
                        <a:pt x="36" y="642"/>
                      </a:lnTo>
                      <a:lnTo>
                        <a:pt x="42" y="642"/>
                      </a:lnTo>
                      <a:lnTo>
                        <a:pt x="42" y="636"/>
                      </a:lnTo>
                      <a:lnTo>
                        <a:pt x="36" y="636"/>
                      </a:lnTo>
                      <a:lnTo>
                        <a:pt x="30" y="642"/>
                      </a:lnTo>
                      <a:lnTo>
                        <a:pt x="30" y="636"/>
                      </a:lnTo>
                      <a:lnTo>
                        <a:pt x="30" y="630"/>
                      </a:lnTo>
                      <a:lnTo>
                        <a:pt x="24" y="630"/>
                      </a:lnTo>
                      <a:lnTo>
                        <a:pt x="30" y="624"/>
                      </a:lnTo>
                      <a:lnTo>
                        <a:pt x="30" y="618"/>
                      </a:lnTo>
                      <a:lnTo>
                        <a:pt x="30" y="612"/>
                      </a:lnTo>
                      <a:lnTo>
                        <a:pt x="36" y="612"/>
                      </a:lnTo>
                      <a:lnTo>
                        <a:pt x="36" y="606"/>
                      </a:lnTo>
                      <a:lnTo>
                        <a:pt x="30" y="606"/>
                      </a:lnTo>
                      <a:lnTo>
                        <a:pt x="24" y="612"/>
                      </a:lnTo>
                      <a:lnTo>
                        <a:pt x="18" y="606"/>
                      </a:lnTo>
                      <a:lnTo>
                        <a:pt x="12" y="594"/>
                      </a:lnTo>
                      <a:lnTo>
                        <a:pt x="6" y="582"/>
                      </a:lnTo>
                      <a:lnTo>
                        <a:pt x="6" y="570"/>
                      </a:lnTo>
                      <a:lnTo>
                        <a:pt x="0" y="558"/>
                      </a:lnTo>
                      <a:lnTo>
                        <a:pt x="6" y="552"/>
                      </a:lnTo>
                      <a:lnTo>
                        <a:pt x="6" y="534"/>
                      </a:lnTo>
                      <a:lnTo>
                        <a:pt x="18" y="516"/>
                      </a:lnTo>
                      <a:lnTo>
                        <a:pt x="30" y="504"/>
                      </a:lnTo>
                      <a:lnTo>
                        <a:pt x="30" y="492"/>
                      </a:lnTo>
                      <a:lnTo>
                        <a:pt x="24" y="480"/>
                      </a:lnTo>
                      <a:lnTo>
                        <a:pt x="12" y="480"/>
                      </a:lnTo>
                      <a:lnTo>
                        <a:pt x="18" y="474"/>
                      </a:lnTo>
                      <a:lnTo>
                        <a:pt x="18" y="468"/>
                      </a:lnTo>
                      <a:lnTo>
                        <a:pt x="18" y="456"/>
                      </a:lnTo>
                      <a:lnTo>
                        <a:pt x="24" y="450"/>
                      </a:lnTo>
                      <a:lnTo>
                        <a:pt x="24" y="444"/>
                      </a:lnTo>
                      <a:lnTo>
                        <a:pt x="30" y="438"/>
                      </a:lnTo>
                      <a:lnTo>
                        <a:pt x="30" y="432"/>
                      </a:lnTo>
                      <a:lnTo>
                        <a:pt x="30" y="426"/>
                      </a:lnTo>
                      <a:lnTo>
                        <a:pt x="42" y="420"/>
                      </a:lnTo>
                      <a:lnTo>
                        <a:pt x="42" y="414"/>
                      </a:lnTo>
                      <a:lnTo>
                        <a:pt x="54" y="408"/>
                      </a:lnTo>
                      <a:lnTo>
                        <a:pt x="54" y="396"/>
                      </a:lnTo>
                      <a:lnTo>
                        <a:pt x="54" y="384"/>
                      </a:lnTo>
                      <a:lnTo>
                        <a:pt x="60" y="378"/>
                      </a:lnTo>
                      <a:lnTo>
                        <a:pt x="66" y="378"/>
                      </a:lnTo>
                      <a:lnTo>
                        <a:pt x="66" y="372"/>
                      </a:lnTo>
                      <a:lnTo>
                        <a:pt x="60" y="366"/>
                      </a:lnTo>
                      <a:lnTo>
                        <a:pt x="60" y="360"/>
                      </a:lnTo>
                      <a:lnTo>
                        <a:pt x="66" y="360"/>
                      </a:lnTo>
                      <a:lnTo>
                        <a:pt x="72" y="354"/>
                      </a:lnTo>
                      <a:lnTo>
                        <a:pt x="78" y="354"/>
                      </a:lnTo>
                      <a:lnTo>
                        <a:pt x="84" y="348"/>
                      </a:lnTo>
                      <a:lnTo>
                        <a:pt x="96" y="348"/>
                      </a:lnTo>
                      <a:lnTo>
                        <a:pt x="96" y="342"/>
                      </a:lnTo>
                      <a:lnTo>
                        <a:pt x="96" y="336"/>
                      </a:lnTo>
                      <a:lnTo>
                        <a:pt x="96" y="330"/>
                      </a:lnTo>
                      <a:lnTo>
                        <a:pt x="96" y="324"/>
                      </a:lnTo>
                      <a:lnTo>
                        <a:pt x="102" y="318"/>
                      </a:lnTo>
                      <a:lnTo>
                        <a:pt x="108" y="312"/>
                      </a:lnTo>
                      <a:lnTo>
                        <a:pt x="96" y="306"/>
                      </a:lnTo>
                      <a:lnTo>
                        <a:pt x="84" y="288"/>
                      </a:lnTo>
                      <a:lnTo>
                        <a:pt x="108" y="258"/>
                      </a:lnTo>
                      <a:lnTo>
                        <a:pt x="102" y="222"/>
                      </a:lnTo>
                      <a:lnTo>
                        <a:pt x="84" y="222"/>
                      </a:lnTo>
                      <a:lnTo>
                        <a:pt x="54" y="216"/>
                      </a:lnTo>
                      <a:lnTo>
                        <a:pt x="54" y="204"/>
                      </a:lnTo>
                      <a:lnTo>
                        <a:pt x="54" y="198"/>
                      </a:lnTo>
                      <a:lnTo>
                        <a:pt x="60" y="192"/>
                      </a:lnTo>
                      <a:lnTo>
                        <a:pt x="72" y="192"/>
                      </a:lnTo>
                      <a:lnTo>
                        <a:pt x="84" y="186"/>
                      </a:lnTo>
                      <a:lnTo>
                        <a:pt x="90" y="186"/>
                      </a:lnTo>
                      <a:lnTo>
                        <a:pt x="90" y="174"/>
                      </a:lnTo>
                      <a:lnTo>
                        <a:pt x="84" y="162"/>
                      </a:lnTo>
                      <a:lnTo>
                        <a:pt x="84" y="150"/>
                      </a:lnTo>
                      <a:lnTo>
                        <a:pt x="84" y="126"/>
                      </a:lnTo>
                      <a:lnTo>
                        <a:pt x="84" y="114"/>
                      </a:lnTo>
                      <a:lnTo>
                        <a:pt x="90" y="102"/>
                      </a:lnTo>
                      <a:lnTo>
                        <a:pt x="96" y="96"/>
                      </a:lnTo>
                      <a:lnTo>
                        <a:pt x="108" y="96"/>
                      </a:lnTo>
                      <a:lnTo>
                        <a:pt x="120" y="90"/>
                      </a:lnTo>
                      <a:lnTo>
                        <a:pt x="126" y="78"/>
                      </a:lnTo>
                      <a:lnTo>
                        <a:pt x="138" y="66"/>
                      </a:lnTo>
                      <a:lnTo>
                        <a:pt x="138" y="48"/>
                      </a:lnTo>
                      <a:lnTo>
                        <a:pt x="138" y="42"/>
                      </a:lnTo>
                      <a:lnTo>
                        <a:pt x="126" y="30"/>
                      </a:lnTo>
                      <a:lnTo>
                        <a:pt x="120" y="18"/>
                      </a:lnTo>
                      <a:lnTo>
                        <a:pt x="132" y="12"/>
                      </a:lnTo>
                      <a:lnTo>
                        <a:pt x="144" y="0"/>
                      </a:lnTo>
                      <a:lnTo>
                        <a:pt x="150" y="6"/>
                      </a:lnTo>
                      <a:lnTo>
                        <a:pt x="162" y="6"/>
                      </a:lnTo>
                      <a:lnTo>
                        <a:pt x="174" y="6"/>
                      </a:lnTo>
                      <a:lnTo>
                        <a:pt x="168" y="54"/>
                      </a:lnTo>
                      <a:lnTo>
                        <a:pt x="162" y="48"/>
                      </a:lnTo>
                      <a:lnTo>
                        <a:pt x="156" y="48"/>
                      </a:lnTo>
                      <a:lnTo>
                        <a:pt x="156" y="54"/>
                      </a:lnTo>
                      <a:lnTo>
                        <a:pt x="162" y="54"/>
                      </a:lnTo>
                      <a:lnTo>
                        <a:pt x="162" y="60"/>
                      </a:lnTo>
                      <a:lnTo>
                        <a:pt x="168" y="60"/>
                      </a:lnTo>
                      <a:lnTo>
                        <a:pt x="174" y="60"/>
                      </a:lnTo>
                      <a:lnTo>
                        <a:pt x="168" y="66"/>
                      </a:lnTo>
                      <a:lnTo>
                        <a:pt x="174" y="66"/>
                      </a:lnTo>
                      <a:lnTo>
                        <a:pt x="174" y="72"/>
                      </a:lnTo>
                      <a:lnTo>
                        <a:pt x="174" y="78"/>
                      </a:lnTo>
                      <a:lnTo>
                        <a:pt x="168" y="72"/>
                      </a:lnTo>
                      <a:lnTo>
                        <a:pt x="156" y="150"/>
                      </a:lnTo>
                      <a:lnTo>
                        <a:pt x="168" y="144"/>
                      </a:lnTo>
                      <a:lnTo>
                        <a:pt x="180" y="150"/>
                      </a:lnTo>
                      <a:lnTo>
                        <a:pt x="186" y="150"/>
                      </a:lnTo>
                      <a:lnTo>
                        <a:pt x="186" y="144"/>
                      </a:lnTo>
                      <a:lnTo>
                        <a:pt x="192" y="150"/>
                      </a:lnTo>
                      <a:lnTo>
                        <a:pt x="222" y="150"/>
                      </a:lnTo>
                      <a:lnTo>
                        <a:pt x="222" y="168"/>
                      </a:lnTo>
                      <a:lnTo>
                        <a:pt x="222" y="186"/>
                      </a:lnTo>
                      <a:lnTo>
                        <a:pt x="234" y="198"/>
                      </a:lnTo>
                      <a:lnTo>
                        <a:pt x="234" y="234"/>
                      </a:lnTo>
                      <a:lnTo>
                        <a:pt x="228" y="270"/>
                      </a:lnTo>
                      <a:lnTo>
                        <a:pt x="246" y="282"/>
                      </a:lnTo>
                      <a:lnTo>
                        <a:pt x="258" y="294"/>
                      </a:lnTo>
                      <a:lnTo>
                        <a:pt x="270" y="300"/>
                      </a:lnTo>
                      <a:lnTo>
                        <a:pt x="294" y="300"/>
                      </a:lnTo>
                      <a:lnTo>
                        <a:pt x="288" y="306"/>
                      </a:lnTo>
                      <a:lnTo>
                        <a:pt x="300" y="312"/>
                      </a:lnTo>
                      <a:lnTo>
                        <a:pt x="306" y="318"/>
                      </a:lnTo>
                      <a:lnTo>
                        <a:pt x="324" y="324"/>
                      </a:lnTo>
                      <a:lnTo>
                        <a:pt x="354" y="318"/>
                      </a:lnTo>
                      <a:lnTo>
                        <a:pt x="354" y="312"/>
                      </a:lnTo>
                      <a:lnTo>
                        <a:pt x="366" y="312"/>
                      </a:lnTo>
                      <a:lnTo>
                        <a:pt x="384" y="312"/>
                      </a:lnTo>
                      <a:lnTo>
                        <a:pt x="390" y="306"/>
                      </a:lnTo>
                      <a:lnTo>
                        <a:pt x="396" y="306"/>
                      </a:lnTo>
                      <a:lnTo>
                        <a:pt x="408" y="306"/>
                      </a:lnTo>
                      <a:lnTo>
                        <a:pt x="426" y="312"/>
                      </a:lnTo>
                      <a:lnTo>
                        <a:pt x="456" y="324"/>
                      </a:lnTo>
                      <a:lnTo>
                        <a:pt x="504" y="330"/>
                      </a:lnTo>
                      <a:lnTo>
                        <a:pt x="510" y="336"/>
                      </a:lnTo>
                      <a:lnTo>
                        <a:pt x="534" y="336"/>
                      </a:lnTo>
                      <a:lnTo>
                        <a:pt x="540" y="336"/>
                      </a:lnTo>
                      <a:lnTo>
                        <a:pt x="546" y="324"/>
                      </a:lnTo>
                      <a:lnTo>
                        <a:pt x="558" y="330"/>
                      </a:lnTo>
                      <a:lnTo>
                        <a:pt x="564" y="330"/>
                      </a:lnTo>
                      <a:lnTo>
                        <a:pt x="570" y="354"/>
                      </a:lnTo>
                      <a:lnTo>
                        <a:pt x="564" y="378"/>
                      </a:lnTo>
                      <a:lnTo>
                        <a:pt x="558" y="396"/>
                      </a:lnTo>
                      <a:lnTo>
                        <a:pt x="546" y="414"/>
                      </a:lnTo>
                      <a:lnTo>
                        <a:pt x="546" y="438"/>
                      </a:lnTo>
                      <a:lnTo>
                        <a:pt x="540" y="456"/>
                      </a:lnTo>
                      <a:lnTo>
                        <a:pt x="540" y="474"/>
                      </a:lnTo>
                      <a:lnTo>
                        <a:pt x="528" y="480"/>
                      </a:lnTo>
                      <a:lnTo>
                        <a:pt x="522" y="492"/>
                      </a:lnTo>
                      <a:lnTo>
                        <a:pt x="504" y="498"/>
                      </a:lnTo>
                      <a:lnTo>
                        <a:pt x="498" y="498"/>
                      </a:lnTo>
                      <a:lnTo>
                        <a:pt x="492" y="504"/>
                      </a:lnTo>
                      <a:lnTo>
                        <a:pt x="486" y="510"/>
                      </a:lnTo>
                      <a:lnTo>
                        <a:pt x="480" y="510"/>
                      </a:lnTo>
                      <a:lnTo>
                        <a:pt x="480" y="516"/>
                      </a:lnTo>
                      <a:lnTo>
                        <a:pt x="474" y="522"/>
                      </a:lnTo>
                      <a:lnTo>
                        <a:pt x="474" y="528"/>
                      </a:lnTo>
                      <a:lnTo>
                        <a:pt x="474" y="534"/>
                      </a:lnTo>
                      <a:lnTo>
                        <a:pt x="480" y="540"/>
                      </a:lnTo>
                      <a:lnTo>
                        <a:pt x="492" y="540"/>
                      </a:lnTo>
                      <a:lnTo>
                        <a:pt x="498" y="546"/>
                      </a:lnTo>
                      <a:lnTo>
                        <a:pt x="504" y="552"/>
                      </a:lnTo>
                      <a:lnTo>
                        <a:pt x="510" y="552"/>
                      </a:lnTo>
                      <a:lnTo>
                        <a:pt x="516" y="558"/>
                      </a:lnTo>
                      <a:lnTo>
                        <a:pt x="528" y="558"/>
                      </a:lnTo>
                      <a:lnTo>
                        <a:pt x="534" y="552"/>
                      </a:lnTo>
                      <a:lnTo>
                        <a:pt x="540" y="552"/>
                      </a:lnTo>
                      <a:lnTo>
                        <a:pt x="546" y="552"/>
                      </a:lnTo>
                      <a:lnTo>
                        <a:pt x="558" y="546"/>
                      </a:lnTo>
                      <a:lnTo>
                        <a:pt x="564" y="540"/>
                      </a:lnTo>
                      <a:lnTo>
                        <a:pt x="564" y="546"/>
                      </a:lnTo>
                      <a:lnTo>
                        <a:pt x="570" y="546"/>
                      </a:lnTo>
                      <a:lnTo>
                        <a:pt x="570" y="540"/>
                      </a:lnTo>
                      <a:lnTo>
                        <a:pt x="570" y="546"/>
                      </a:lnTo>
                      <a:lnTo>
                        <a:pt x="576" y="546"/>
                      </a:lnTo>
                      <a:lnTo>
                        <a:pt x="582" y="546"/>
                      </a:lnTo>
                      <a:lnTo>
                        <a:pt x="588" y="540"/>
                      </a:lnTo>
                      <a:lnTo>
                        <a:pt x="594" y="546"/>
                      </a:lnTo>
                      <a:lnTo>
                        <a:pt x="606" y="546"/>
                      </a:lnTo>
                      <a:lnTo>
                        <a:pt x="612" y="546"/>
                      </a:lnTo>
                      <a:lnTo>
                        <a:pt x="612" y="552"/>
                      </a:lnTo>
                      <a:lnTo>
                        <a:pt x="618" y="552"/>
                      </a:lnTo>
                      <a:lnTo>
                        <a:pt x="624" y="552"/>
                      </a:lnTo>
                      <a:lnTo>
                        <a:pt x="630" y="552"/>
                      </a:lnTo>
                      <a:lnTo>
                        <a:pt x="648" y="546"/>
                      </a:lnTo>
                      <a:lnTo>
                        <a:pt x="654" y="546"/>
                      </a:lnTo>
                      <a:lnTo>
                        <a:pt x="654" y="552"/>
                      </a:lnTo>
                      <a:lnTo>
                        <a:pt x="660" y="558"/>
                      </a:lnTo>
                      <a:lnTo>
                        <a:pt x="666" y="564"/>
                      </a:lnTo>
                      <a:lnTo>
                        <a:pt x="672" y="564"/>
                      </a:lnTo>
                      <a:lnTo>
                        <a:pt x="678" y="564"/>
                      </a:lnTo>
                      <a:lnTo>
                        <a:pt x="696" y="576"/>
                      </a:lnTo>
                      <a:lnTo>
                        <a:pt x="696" y="582"/>
                      </a:lnTo>
                      <a:lnTo>
                        <a:pt x="708" y="588"/>
                      </a:lnTo>
                      <a:lnTo>
                        <a:pt x="708" y="594"/>
                      </a:lnTo>
                      <a:lnTo>
                        <a:pt x="720" y="606"/>
                      </a:lnTo>
                      <a:lnTo>
                        <a:pt x="720" y="618"/>
                      </a:lnTo>
                      <a:lnTo>
                        <a:pt x="720" y="624"/>
                      </a:lnTo>
                      <a:lnTo>
                        <a:pt x="726" y="630"/>
                      </a:lnTo>
                      <a:lnTo>
                        <a:pt x="732" y="636"/>
                      </a:lnTo>
                      <a:lnTo>
                        <a:pt x="732" y="642"/>
                      </a:lnTo>
                      <a:lnTo>
                        <a:pt x="732" y="648"/>
                      </a:lnTo>
                      <a:lnTo>
                        <a:pt x="726" y="654"/>
                      </a:lnTo>
                      <a:lnTo>
                        <a:pt x="720" y="660"/>
                      </a:lnTo>
                      <a:lnTo>
                        <a:pt x="714" y="666"/>
                      </a:lnTo>
                      <a:lnTo>
                        <a:pt x="714" y="672"/>
                      </a:lnTo>
                      <a:lnTo>
                        <a:pt x="714" y="678"/>
                      </a:lnTo>
                      <a:lnTo>
                        <a:pt x="720" y="678"/>
                      </a:lnTo>
                      <a:lnTo>
                        <a:pt x="720" y="684"/>
                      </a:lnTo>
                      <a:lnTo>
                        <a:pt x="714" y="690"/>
                      </a:lnTo>
                      <a:lnTo>
                        <a:pt x="714" y="696"/>
                      </a:lnTo>
                      <a:lnTo>
                        <a:pt x="714" y="702"/>
                      </a:lnTo>
                      <a:lnTo>
                        <a:pt x="714" y="708"/>
                      </a:lnTo>
                      <a:lnTo>
                        <a:pt x="720" y="708"/>
                      </a:lnTo>
                      <a:lnTo>
                        <a:pt x="720" y="720"/>
                      </a:lnTo>
                      <a:lnTo>
                        <a:pt x="720" y="726"/>
                      </a:lnTo>
                      <a:lnTo>
                        <a:pt x="726" y="726"/>
                      </a:lnTo>
                      <a:lnTo>
                        <a:pt x="726" y="732"/>
                      </a:lnTo>
                      <a:lnTo>
                        <a:pt x="732" y="732"/>
                      </a:lnTo>
                      <a:lnTo>
                        <a:pt x="732" y="738"/>
                      </a:lnTo>
                      <a:lnTo>
                        <a:pt x="726" y="738"/>
                      </a:lnTo>
                      <a:lnTo>
                        <a:pt x="720" y="738"/>
                      </a:lnTo>
                      <a:lnTo>
                        <a:pt x="720" y="744"/>
                      </a:lnTo>
                      <a:lnTo>
                        <a:pt x="720" y="750"/>
                      </a:lnTo>
                      <a:lnTo>
                        <a:pt x="714" y="750"/>
                      </a:lnTo>
                      <a:lnTo>
                        <a:pt x="714" y="756"/>
                      </a:lnTo>
                      <a:lnTo>
                        <a:pt x="720" y="756"/>
                      </a:lnTo>
                      <a:lnTo>
                        <a:pt x="714" y="762"/>
                      </a:lnTo>
                      <a:lnTo>
                        <a:pt x="720" y="762"/>
                      </a:lnTo>
                      <a:lnTo>
                        <a:pt x="726" y="768"/>
                      </a:lnTo>
                      <a:lnTo>
                        <a:pt x="726" y="774"/>
                      </a:lnTo>
                      <a:lnTo>
                        <a:pt x="732" y="774"/>
                      </a:lnTo>
                      <a:lnTo>
                        <a:pt x="732" y="780"/>
                      </a:lnTo>
                      <a:lnTo>
                        <a:pt x="726" y="780"/>
                      </a:lnTo>
                      <a:lnTo>
                        <a:pt x="726" y="786"/>
                      </a:lnTo>
                      <a:lnTo>
                        <a:pt x="720" y="786"/>
                      </a:lnTo>
                      <a:lnTo>
                        <a:pt x="726" y="786"/>
                      </a:lnTo>
                      <a:lnTo>
                        <a:pt x="732" y="780"/>
                      </a:lnTo>
                      <a:lnTo>
                        <a:pt x="738" y="780"/>
                      </a:lnTo>
                      <a:lnTo>
                        <a:pt x="744" y="780"/>
                      </a:lnTo>
                      <a:lnTo>
                        <a:pt x="744" y="786"/>
                      </a:lnTo>
                      <a:lnTo>
                        <a:pt x="750" y="786"/>
                      </a:lnTo>
                      <a:lnTo>
                        <a:pt x="744" y="786"/>
                      </a:lnTo>
                      <a:lnTo>
                        <a:pt x="744" y="792"/>
                      </a:lnTo>
                      <a:lnTo>
                        <a:pt x="744" y="786"/>
                      </a:lnTo>
                      <a:lnTo>
                        <a:pt x="738" y="792"/>
                      </a:lnTo>
                      <a:lnTo>
                        <a:pt x="744" y="792"/>
                      </a:lnTo>
                      <a:lnTo>
                        <a:pt x="750" y="792"/>
                      </a:lnTo>
                      <a:lnTo>
                        <a:pt x="750" y="786"/>
                      </a:lnTo>
                      <a:lnTo>
                        <a:pt x="756" y="786"/>
                      </a:lnTo>
                      <a:lnTo>
                        <a:pt x="756" y="792"/>
                      </a:lnTo>
                      <a:lnTo>
                        <a:pt x="762" y="792"/>
                      </a:lnTo>
                      <a:lnTo>
                        <a:pt x="756" y="798"/>
                      </a:lnTo>
                      <a:lnTo>
                        <a:pt x="756" y="804"/>
                      </a:lnTo>
                      <a:lnTo>
                        <a:pt x="756" y="810"/>
                      </a:lnTo>
                      <a:lnTo>
                        <a:pt x="750" y="810"/>
                      </a:lnTo>
                      <a:lnTo>
                        <a:pt x="756" y="810"/>
                      </a:lnTo>
                      <a:lnTo>
                        <a:pt x="756" y="804"/>
                      </a:lnTo>
                      <a:lnTo>
                        <a:pt x="756" y="810"/>
                      </a:lnTo>
                      <a:lnTo>
                        <a:pt x="756" y="816"/>
                      </a:lnTo>
                      <a:lnTo>
                        <a:pt x="750" y="816"/>
                      </a:lnTo>
                      <a:lnTo>
                        <a:pt x="738" y="810"/>
                      </a:lnTo>
                      <a:lnTo>
                        <a:pt x="732" y="810"/>
                      </a:lnTo>
                      <a:lnTo>
                        <a:pt x="732" y="816"/>
                      </a:lnTo>
                      <a:lnTo>
                        <a:pt x="726" y="810"/>
                      </a:lnTo>
                      <a:lnTo>
                        <a:pt x="714" y="816"/>
                      </a:lnTo>
                      <a:lnTo>
                        <a:pt x="708" y="816"/>
                      </a:lnTo>
                      <a:lnTo>
                        <a:pt x="702" y="816"/>
                      </a:lnTo>
                      <a:lnTo>
                        <a:pt x="696" y="816"/>
                      </a:lnTo>
                      <a:lnTo>
                        <a:pt x="690" y="822"/>
                      </a:lnTo>
                      <a:lnTo>
                        <a:pt x="684" y="822"/>
                      </a:lnTo>
                      <a:lnTo>
                        <a:pt x="678" y="822"/>
                      </a:lnTo>
                      <a:lnTo>
                        <a:pt x="672" y="822"/>
                      </a:lnTo>
                      <a:lnTo>
                        <a:pt x="666" y="822"/>
                      </a:lnTo>
                      <a:lnTo>
                        <a:pt x="666" y="828"/>
                      </a:lnTo>
                      <a:lnTo>
                        <a:pt x="654" y="828"/>
                      </a:lnTo>
                      <a:lnTo>
                        <a:pt x="648" y="828"/>
                      </a:lnTo>
                      <a:lnTo>
                        <a:pt x="642" y="828"/>
                      </a:lnTo>
                      <a:lnTo>
                        <a:pt x="630" y="828"/>
                      </a:lnTo>
                      <a:lnTo>
                        <a:pt x="624" y="822"/>
                      </a:lnTo>
                      <a:lnTo>
                        <a:pt x="618" y="822"/>
                      </a:lnTo>
                      <a:lnTo>
                        <a:pt x="612" y="822"/>
                      </a:lnTo>
                      <a:lnTo>
                        <a:pt x="606" y="822"/>
                      </a:lnTo>
                      <a:lnTo>
                        <a:pt x="600" y="822"/>
                      </a:lnTo>
                      <a:lnTo>
                        <a:pt x="594" y="822"/>
                      </a:lnTo>
                      <a:lnTo>
                        <a:pt x="594" y="816"/>
                      </a:lnTo>
                      <a:lnTo>
                        <a:pt x="594" y="810"/>
                      </a:lnTo>
                      <a:lnTo>
                        <a:pt x="600" y="804"/>
                      </a:lnTo>
                      <a:lnTo>
                        <a:pt x="600" y="798"/>
                      </a:lnTo>
                      <a:lnTo>
                        <a:pt x="600" y="792"/>
                      </a:lnTo>
                      <a:lnTo>
                        <a:pt x="606" y="792"/>
                      </a:lnTo>
                      <a:lnTo>
                        <a:pt x="612" y="792"/>
                      </a:lnTo>
                      <a:lnTo>
                        <a:pt x="612" y="786"/>
                      </a:lnTo>
                      <a:lnTo>
                        <a:pt x="618" y="786"/>
                      </a:lnTo>
                      <a:lnTo>
                        <a:pt x="624" y="786"/>
                      </a:lnTo>
                      <a:lnTo>
                        <a:pt x="624" y="780"/>
                      </a:lnTo>
                      <a:lnTo>
                        <a:pt x="630" y="780"/>
                      </a:lnTo>
                      <a:lnTo>
                        <a:pt x="630" y="774"/>
                      </a:lnTo>
                      <a:lnTo>
                        <a:pt x="636" y="774"/>
                      </a:lnTo>
                      <a:lnTo>
                        <a:pt x="642" y="780"/>
                      </a:lnTo>
                      <a:lnTo>
                        <a:pt x="642" y="786"/>
                      </a:lnTo>
                      <a:lnTo>
                        <a:pt x="642" y="792"/>
                      </a:lnTo>
                      <a:lnTo>
                        <a:pt x="648" y="792"/>
                      </a:lnTo>
                      <a:lnTo>
                        <a:pt x="648" y="786"/>
                      </a:lnTo>
                      <a:lnTo>
                        <a:pt x="642" y="786"/>
                      </a:lnTo>
                      <a:lnTo>
                        <a:pt x="642" y="780"/>
                      </a:lnTo>
                      <a:lnTo>
                        <a:pt x="642" y="774"/>
                      </a:lnTo>
                      <a:lnTo>
                        <a:pt x="648" y="768"/>
                      </a:lnTo>
                      <a:lnTo>
                        <a:pt x="642" y="768"/>
                      </a:lnTo>
                      <a:lnTo>
                        <a:pt x="648" y="768"/>
                      </a:lnTo>
                      <a:lnTo>
                        <a:pt x="648" y="762"/>
                      </a:lnTo>
                      <a:lnTo>
                        <a:pt x="654" y="762"/>
                      </a:lnTo>
                      <a:lnTo>
                        <a:pt x="660" y="762"/>
                      </a:lnTo>
                      <a:lnTo>
                        <a:pt x="654" y="762"/>
                      </a:lnTo>
                      <a:lnTo>
                        <a:pt x="660" y="762"/>
                      </a:lnTo>
                      <a:lnTo>
                        <a:pt x="666" y="762"/>
                      </a:lnTo>
                      <a:lnTo>
                        <a:pt x="672" y="756"/>
                      </a:lnTo>
                      <a:lnTo>
                        <a:pt x="666" y="756"/>
                      </a:lnTo>
                      <a:lnTo>
                        <a:pt x="660" y="756"/>
                      </a:lnTo>
                      <a:lnTo>
                        <a:pt x="660" y="750"/>
                      </a:lnTo>
                      <a:lnTo>
                        <a:pt x="654" y="750"/>
                      </a:lnTo>
                      <a:lnTo>
                        <a:pt x="648" y="750"/>
                      </a:lnTo>
                      <a:lnTo>
                        <a:pt x="648" y="756"/>
                      </a:lnTo>
                      <a:lnTo>
                        <a:pt x="642" y="756"/>
                      </a:lnTo>
                      <a:lnTo>
                        <a:pt x="642" y="750"/>
                      </a:lnTo>
                      <a:lnTo>
                        <a:pt x="642" y="744"/>
                      </a:lnTo>
                      <a:lnTo>
                        <a:pt x="642" y="750"/>
                      </a:lnTo>
                      <a:lnTo>
                        <a:pt x="636" y="750"/>
                      </a:lnTo>
                      <a:lnTo>
                        <a:pt x="636" y="744"/>
                      </a:lnTo>
                      <a:lnTo>
                        <a:pt x="630" y="744"/>
                      </a:lnTo>
                      <a:lnTo>
                        <a:pt x="630" y="738"/>
                      </a:lnTo>
                      <a:lnTo>
                        <a:pt x="630" y="744"/>
                      </a:lnTo>
                      <a:lnTo>
                        <a:pt x="630" y="750"/>
                      </a:lnTo>
                      <a:lnTo>
                        <a:pt x="636" y="750"/>
                      </a:lnTo>
                      <a:lnTo>
                        <a:pt x="636" y="756"/>
                      </a:lnTo>
                      <a:lnTo>
                        <a:pt x="630" y="756"/>
                      </a:lnTo>
                      <a:lnTo>
                        <a:pt x="636" y="762"/>
                      </a:lnTo>
                      <a:lnTo>
                        <a:pt x="630" y="762"/>
                      </a:lnTo>
                      <a:lnTo>
                        <a:pt x="624" y="762"/>
                      </a:lnTo>
                      <a:lnTo>
                        <a:pt x="624" y="774"/>
                      </a:lnTo>
                      <a:lnTo>
                        <a:pt x="624" y="780"/>
                      </a:lnTo>
                      <a:lnTo>
                        <a:pt x="624" y="786"/>
                      </a:lnTo>
                      <a:lnTo>
                        <a:pt x="618" y="786"/>
                      </a:lnTo>
                      <a:lnTo>
                        <a:pt x="618" y="780"/>
                      </a:lnTo>
                      <a:lnTo>
                        <a:pt x="618" y="786"/>
                      </a:lnTo>
                      <a:lnTo>
                        <a:pt x="612" y="780"/>
                      </a:lnTo>
                      <a:lnTo>
                        <a:pt x="612" y="774"/>
                      </a:lnTo>
                      <a:lnTo>
                        <a:pt x="612" y="780"/>
                      </a:lnTo>
                      <a:lnTo>
                        <a:pt x="606" y="780"/>
                      </a:lnTo>
                      <a:lnTo>
                        <a:pt x="600" y="780"/>
                      </a:lnTo>
                      <a:lnTo>
                        <a:pt x="600" y="774"/>
                      </a:lnTo>
                      <a:lnTo>
                        <a:pt x="594" y="768"/>
                      </a:lnTo>
                      <a:lnTo>
                        <a:pt x="594" y="762"/>
                      </a:lnTo>
                      <a:lnTo>
                        <a:pt x="594" y="756"/>
                      </a:lnTo>
                      <a:lnTo>
                        <a:pt x="594" y="762"/>
                      </a:lnTo>
                      <a:lnTo>
                        <a:pt x="594" y="768"/>
                      </a:lnTo>
                      <a:lnTo>
                        <a:pt x="594" y="774"/>
                      </a:lnTo>
                      <a:lnTo>
                        <a:pt x="594" y="780"/>
                      </a:lnTo>
                      <a:lnTo>
                        <a:pt x="588" y="780"/>
                      </a:lnTo>
                      <a:lnTo>
                        <a:pt x="582" y="780"/>
                      </a:lnTo>
                      <a:lnTo>
                        <a:pt x="576" y="780"/>
                      </a:lnTo>
                      <a:lnTo>
                        <a:pt x="570" y="780"/>
                      </a:lnTo>
                      <a:lnTo>
                        <a:pt x="564" y="780"/>
                      </a:lnTo>
                      <a:lnTo>
                        <a:pt x="564" y="786"/>
                      </a:lnTo>
                      <a:lnTo>
                        <a:pt x="558" y="786"/>
                      </a:lnTo>
                      <a:lnTo>
                        <a:pt x="552" y="786"/>
                      </a:lnTo>
                      <a:lnTo>
                        <a:pt x="552" y="780"/>
                      </a:lnTo>
                      <a:lnTo>
                        <a:pt x="552" y="774"/>
                      </a:lnTo>
                      <a:lnTo>
                        <a:pt x="552" y="768"/>
                      </a:lnTo>
                      <a:lnTo>
                        <a:pt x="546" y="768"/>
                      </a:lnTo>
                      <a:lnTo>
                        <a:pt x="540" y="762"/>
                      </a:lnTo>
                      <a:lnTo>
                        <a:pt x="540" y="756"/>
                      </a:lnTo>
                      <a:lnTo>
                        <a:pt x="534" y="756"/>
                      </a:lnTo>
                      <a:lnTo>
                        <a:pt x="534" y="750"/>
                      </a:lnTo>
                      <a:lnTo>
                        <a:pt x="534" y="744"/>
                      </a:lnTo>
                      <a:lnTo>
                        <a:pt x="528" y="738"/>
                      </a:lnTo>
                      <a:lnTo>
                        <a:pt x="522" y="738"/>
                      </a:lnTo>
                      <a:lnTo>
                        <a:pt x="522" y="732"/>
                      </a:lnTo>
                      <a:lnTo>
                        <a:pt x="510" y="726"/>
                      </a:lnTo>
                      <a:lnTo>
                        <a:pt x="510" y="720"/>
                      </a:lnTo>
                      <a:lnTo>
                        <a:pt x="504" y="720"/>
                      </a:lnTo>
                      <a:lnTo>
                        <a:pt x="504" y="714"/>
                      </a:lnTo>
                      <a:lnTo>
                        <a:pt x="504" y="708"/>
                      </a:lnTo>
                      <a:lnTo>
                        <a:pt x="498" y="708"/>
                      </a:lnTo>
                      <a:lnTo>
                        <a:pt x="498" y="702"/>
                      </a:lnTo>
                      <a:lnTo>
                        <a:pt x="498" y="696"/>
                      </a:lnTo>
                      <a:lnTo>
                        <a:pt x="492" y="690"/>
                      </a:lnTo>
                      <a:lnTo>
                        <a:pt x="492" y="684"/>
                      </a:lnTo>
                      <a:lnTo>
                        <a:pt x="486" y="684"/>
                      </a:lnTo>
                      <a:lnTo>
                        <a:pt x="486" y="690"/>
                      </a:lnTo>
                      <a:lnTo>
                        <a:pt x="480" y="684"/>
                      </a:lnTo>
                      <a:lnTo>
                        <a:pt x="480" y="678"/>
                      </a:lnTo>
                      <a:lnTo>
                        <a:pt x="474" y="678"/>
                      </a:lnTo>
                      <a:lnTo>
                        <a:pt x="468" y="678"/>
                      </a:lnTo>
                      <a:lnTo>
                        <a:pt x="462" y="678"/>
                      </a:lnTo>
                      <a:lnTo>
                        <a:pt x="462" y="672"/>
                      </a:lnTo>
                      <a:lnTo>
                        <a:pt x="456" y="672"/>
                      </a:lnTo>
                      <a:lnTo>
                        <a:pt x="450" y="672"/>
                      </a:lnTo>
                      <a:lnTo>
                        <a:pt x="450" y="666"/>
                      </a:lnTo>
                      <a:lnTo>
                        <a:pt x="444" y="666"/>
                      </a:lnTo>
                      <a:lnTo>
                        <a:pt x="438" y="660"/>
                      </a:lnTo>
                      <a:lnTo>
                        <a:pt x="438" y="648"/>
                      </a:lnTo>
                      <a:lnTo>
                        <a:pt x="438" y="642"/>
                      </a:lnTo>
                      <a:lnTo>
                        <a:pt x="438" y="636"/>
                      </a:lnTo>
                      <a:lnTo>
                        <a:pt x="432" y="636"/>
                      </a:lnTo>
                      <a:lnTo>
                        <a:pt x="432" y="630"/>
                      </a:lnTo>
                      <a:lnTo>
                        <a:pt x="432" y="636"/>
                      </a:lnTo>
                      <a:lnTo>
                        <a:pt x="426" y="636"/>
                      </a:lnTo>
                      <a:lnTo>
                        <a:pt x="420" y="636"/>
                      </a:lnTo>
                      <a:lnTo>
                        <a:pt x="420" y="642"/>
                      </a:lnTo>
                      <a:lnTo>
                        <a:pt x="426" y="642"/>
                      </a:lnTo>
                      <a:lnTo>
                        <a:pt x="432" y="642"/>
                      </a:lnTo>
                      <a:lnTo>
                        <a:pt x="432" y="648"/>
                      </a:lnTo>
                      <a:lnTo>
                        <a:pt x="432" y="654"/>
                      </a:lnTo>
                      <a:lnTo>
                        <a:pt x="432" y="660"/>
                      </a:lnTo>
                      <a:lnTo>
                        <a:pt x="432" y="666"/>
                      </a:lnTo>
                      <a:lnTo>
                        <a:pt x="438" y="666"/>
                      </a:lnTo>
                      <a:lnTo>
                        <a:pt x="438" y="672"/>
                      </a:lnTo>
                      <a:lnTo>
                        <a:pt x="444" y="672"/>
                      </a:lnTo>
                      <a:lnTo>
                        <a:pt x="444" y="678"/>
                      </a:lnTo>
                      <a:lnTo>
                        <a:pt x="450" y="678"/>
                      </a:lnTo>
                      <a:lnTo>
                        <a:pt x="456" y="678"/>
                      </a:lnTo>
                      <a:lnTo>
                        <a:pt x="456" y="684"/>
                      </a:lnTo>
                      <a:lnTo>
                        <a:pt x="462" y="684"/>
                      </a:lnTo>
                      <a:lnTo>
                        <a:pt x="468" y="684"/>
                      </a:lnTo>
                      <a:lnTo>
                        <a:pt x="468" y="690"/>
                      </a:lnTo>
                      <a:lnTo>
                        <a:pt x="474" y="690"/>
                      </a:lnTo>
                      <a:lnTo>
                        <a:pt x="480" y="690"/>
                      </a:lnTo>
                      <a:lnTo>
                        <a:pt x="480" y="696"/>
                      </a:lnTo>
                      <a:lnTo>
                        <a:pt x="486" y="702"/>
                      </a:lnTo>
                      <a:lnTo>
                        <a:pt x="486" y="708"/>
                      </a:lnTo>
                      <a:lnTo>
                        <a:pt x="492" y="714"/>
                      </a:lnTo>
                      <a:lnTo>
                        <a:pt x="492" y="720"/>
                      </a:lnTo>
                      <a:lnTo>
                        <a:pt x="492" y="726"/>
                      </a:lnTo>
                      <a:lnTo>
                        <a:pt x="498" y="732"/>
                      </a:lnTo>
                      <a:lnTo>
                        <a:pt x="492" y="738"/>
                      </a:lnTo>
                      <a:lnTo>
                        <a:pt x="492" y="744"/>
                      </a:lnTo>
                      <a:lnTo>
                        <a:pt x="492" y="750"/>
                      </a:lnTo>
                      <a:lnTo>
                        <a:pt x="486" y="750"/>
                      </a:lnTo>
                      <a:lnTo>
                        <a:pt x="480" y="750"/>
                      </a:lnTo>
                      <a:lnTo>
                        <a:pt x="480" y="744"/>
                      </a:lnTo>
                      <a:lnTo>
                        <a:pt x="474" y="744"/>
                      </a:lnTo>
                      <a:lnTo>
                        <a:pt x="474" y="738"/>
                      </a:lnTo>
                      <a:lnTo>
                        <a:pt x="468" y="738"/>
                      </a:lnTo>
                      <a:lnTo>
                        <a:pt x="468" y="744"/>
                      </a:lnTo>
                      <a:lnTo>
                        <a:pt x="474" y="750"/>
                      </a:lnTo>
                      <a:lnTo>
                        <a:pt x="480" y="756"/>
                      </a:lnTo>
                      <a:lnTo>
                        <a:pt x="486" y="756"/>
                      </a:lnTo>
                      <a:lnTo>
                        <a:pt x="492" y="762"/>
                      </a:lnTo>
                      <a:lnTo>
                        <a:pt x="498" y="768"/>
                      </a:lnTo>
                      <a:lnTo>
                        <a:pt x="492" y="774"/>
                      </a:lnTo>
                      <a:lnTo>
                        <a:pt x="492" y="780"/>
                      </a:lnTo>
                      <a:lnTo>
                        <a:pt x="498" y="780"/>
                      </a:lnTo>
                      <a:lnTo>
                        <a:pt x="492" y="786"/>
                      </a:lnTo>
                      <a:lnTo>
                        <a:pt x="492" y="792"/>
                      </a:lnTo>
                      <a:lnTo>
                        <a:pt x="492" y="798"/>
                      </a:lnTo>
                      <a:lnTo>
                        <a:pt x="486" y="804"/>
                      </a:lnTo>
                      <a:lnTo>
                        <a:pt x="480" y="804"/>
                      </a:lnTo>
                      <a:lnTo>
                        <a:pt x="480" y="810"/>
                      </a:lnTo>
                      <a:lnTo>
                        <a:pt x="480" y="804"/>
                      </a:lnTo>
                      <a:lnTo>
                        <a:pt x="474" y="804"/>
                      </a:lnTo>
                      <a:lnTo>
                        <a:pt x="474" y="798"/>
                      </a:lnTo>
                      <a:lnTo>
                        <a:pt x="474" y="804"/>
                      </a:lnTo>
                      <a:lnTo>
                        <a:pt x="468" y="804"/>
                      </a:lnTo>
                      <a:lnTo>
                        <a:pt x="468" y="810"/>
                      </a:lnTo>
                      <a:lnTo>
                        <a:pt x="462" y="810"/>
                      </a:lnTo>
                      <a:lnTo>
                        <a:pt x="456" y="810"/>
                      </a:lnTo>
                      <a:lnTo>
                        <a:pt x="450" y="810"/>
                      </a:lnTo>
                      <a:lnTo>
                        <a:pt x="450" y="816"/>
                      </a:lnTo>
                      <a:lnTo>
                        <a:pt x="456" y="816"/>
                      </a:lnTo>
                      <a:lnTo>
                        <a:pt x="456" y="822"/>
                      </a:lnTo>
                      <a:lnTo>
                        <a:pt x="450" y="822"/>
                      </a:lnTo>
                      <a:lnTo>
                        <a:pt x="450" y="816"/>
                      </a:lnTo>
                      <a:lnTo>
                        <a:pt x="444" y="816"/>
                      </a:lnTo>
                      <a:lnTo>
                        <a:pt x="438" y="810"/>
                      </a:lnTo>
                      <a:lnTo>
                        <a:pt x="432" y="810"/>
                      </a:lnTo>
                      <a:lnTo>
                        <a:pt x="426" y="804"/>
                      </a:lnTo>
                      <a:lnTo>
                        <a:pt x="426" y="798"/>
                      </a:lnTo>
                      <a:lnTo>
                        <a:pt x="420" y="798"/>
                      </a:lnTo>
                      <a:lnTo>
                        <a:pt x="426" y="798"/>
                      </a:lnTo>
                      <a:lnTo>
                        <a:pt x="426" y="792"/>
                      </a:lnTo>
                      <a:lnTo>
                        <a:pt x="426" y="786"/>
                      </a:lnTo>
                      <a:lnTo>
                        <a:pt x="432" y="786"/>
                      </a:lnTo>
                      <a:lnTo>
                        <a:pt x="432" y="780"/>
                      </a:lnTo>
                      <a:lnTo>
                        <a:pt x="426" y="774"/>
                      </a:lnTo>
                      <a:lnTo>
                        <a:pt x="420" y="768"/>
                      </a:lnTo>
                      <a:lnTo>
                        <a:pt x="420" y="762"/>
                      </a:lnTo>
                      <a:lnTo>
                        <a:pt x="420" y="756"/>
                      </a:lnTo>
                      <a:lnTo>
                        <a:pt x="420" y="750"/>
                      </a:lnTo>
                      <a:lnTo>
                        <a:pt x="414" y="750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14" y="744"/>
                      </a:lnTo>
                      <a:lnTo>
                        <a:pt x="414" y="738"/>
                      </a:lnTo>
                      <a:lnTo>
                        <a:pt x="414" y="732"/>
                      </a:lnTo>
                      <a:lnTo>
                        <a:pt x="408" y="732"/>
                      </a:lnTo>
                      <a:lnTo>
                        <a:pt x="408" y="726"/>
                      </a:lnTo>
                      <a:lnTo>
                        <a:pt x="402" y="726"/>
                      </a:lnTo>
                      <a:lnTo>
                        <a:pt x="396" y="726"/>
                      </a:lnTo>
                      <a:lnTo>
                        <a:pt x="390" y="726"/>
                      </a:lnTo>
                      <a:lnTo>
                        <a:pt x="390" y="720"/>
                      </a:lnTo>
                      <a:lnTo>
                        <a:pt x="390" y="714"/>
                      </a:lnTo>
                      <a:lnTo>
                        <a:pt x="384" y="708"/>
                      </a:lnTo>
                      <a:lnTo>
                        <a:pt x="384" y="702"/>
                      </a:lnTo>
                      <a:lnTo>
                        <a:pt x="378" y="702"/>
                      </a:lnTo>
                      <a:lnTo>
                        <a:pt x="378" y="696"/>
                      </a:lnTo>
                      <a:lnTo>
                        <a:pt x="378" y="690"/>
                      </a:lnTo>
                      <a:lnTo>
                        <a:pt x="372" y="684"/>
                      </a:lnTo>
                      <a:lnTo>
                        <a:pt x="372" y="678"/>
                      </a:lnTo>
                      <a:lnTo>
                        <a:pt x="372" y="672"/>
                      </a:lnTo>
                      <a:lnTo>
                        <a:pt x="366" y="672"/>
                      </a:lnTo>
                      <a:lnTo>
                        <a:pt x="366" y="666"/>
                      </a:lnTo>
                      <a:lnTo>
                        <a:pt x="366" y="660"/>
                      </a:lnTo>
                      <a:lnTo>
                        <a:pt x="366" y="654"/>
                      </a:lnTo>
                      <a:lnTo>
                        <a:pt x="360" y="648"/>
                      </a:lnTo>
                      <a:lnTo>
                        <a:pt x="360" y="654"/>
                      </a:lnTo>
                      <a:lnTo>
                        <a:pt x="360" y="660"/>
                      </a:lnTo>
                      <a:lnTo>
                        <a:pt x="360" y="666"/>
                      </a:lnTo>
                      <a:lnTo>
                        <a:pt x="360" y="672"/>
                      </a:lnTo>
                      <a:lnTo>
                        <a:pt x="360" y="678"/>
                      </a:lnTo>
                      <a:lnTo>
                        <a:pt x="366" y="678"/>
                      </a:lnTo>
                      <a:lnTo>
                        <a:pt x="366" y="684"/>
                      </a:lnTo>
                      <a:lnTo>
                        <a:pt x="366" y="690"/>
                      </a:lnTo>
                      <a:lnTo>
                        <a:pt x="372" y="696"/>
                      </a:lnTo>
                      <a:lnTo>
                        <a:pt x="372" y="702"/>
                      </a:lnTo>
                      <a:lnTo>
                        <a:pt x="372" y="708"/>
                      </a:lnTo>
                      <a:lnTo>
                        <a:pt x="372" y="714"/>
                      </a:lnTo>
                      <a:lnTo>
                        <a:pt x="366" y="714"/>
                      </a:lnTo>
                      <a:lnTo>
                        <a:pt x="360" y="714"/>
                      </a:lnTo>
                      <a:lnTo>
                        <a:pt x="354" y="714"/>
                      </a:lnTo>
                      <a:lnTo>
                        <a:pt x="348" y="714"/>
                      </a:lnTo>
                      <a:lnTo>
                        <a:pt x="348" y="708"/>
                      </a:lnTo>
                      <a:lnTo>
                        <a:pt x="342" y="708"/>
                      </a:lnTo>
                      <a:lnTo>
                        <a:pt x="342" y="702"/>
                      </a:lnTo>
                      <a:lnTo>
                        <a:pt x="342" y="696"/>
                      </a:lnTo>
                      <a:lnTo>
                        <a:pt x="336" y="696"/>
                      </a:lnTo>
                      <a:lnTo>
                        <a:pt x="336" y="690"/>
                      </a:lnTo>
                      <a:lnTo>
                        <a:pt x="336" y="684"/>
                      </a:lnTo>
                      <a:lnTo>
                        <a:pt x="330" y="684"/>
                      </a:lnTo>
                      <a:lnTo>
                        <a:pt x="330" y="678"/>
                      </a:lnTo>
                      <a:lnTo>
                        <a:pt x="324" y="672"/>
                      </a:lnTo>
                      <a:lnTo>
                        <a:pt x="324" y="666"/>
                      </a:lnTo>
                      <a:lnTo>
                        <a:pt x="318" y="666"/>
                      </a:lnTo>
                      <a:lnTo>
                        <a:pt x="318" y="672"/>
                      </a:lnTo>
                      <a:lnTo>
                        <a:pt x="324" y="672"/>
                      </a:lnTo>
                      <a:lnTo>
                        <a:pt x="324" y="678"/>
                      </a:lnTo>
                      <a:lnTo>
                        <a:pt x="324" y="684"/>
                      </a:lnTo>
                      <a:lnTo>
                        <a:pt x="330" y="684"/>
                      </a:lnTo>
                      <a:lnTo>
                        <a:pt x="330" y="690"/>
                      </a:lnTo>
                      <a:lnTo>
                        <a:pt x="330" y="696"/>
                      </a:lnTo>
                      <a:lnTo>
                        <a:pt x="336" y="702"/>
                      </a:lnTo>
                      <a:lnTo>
                        <a:pt x="342" y="708"/>
                      </a:lnTo>
                      <a:lnTo>
                        <a:pt x="342" y="714"/>
                      </a:lnTo>
                      <a:lnTo>
                        <a:pt x="348" y="720"/>
                      </a:lnTo>
                      <a:lnTo>
                        <a:pt x="342" y="720"/>
                      </a:lnTo>
                      <a:lnTo>
                        <a:pt x="336" y="720"/>
                      </a:lnTo>
                      <a:lnTo>
                        <a:pt x="330" y="720"/>
                      </a:lnTo>
                      <a:lnTo>
                        <a:pt x="330" y="726"/>
                      </a:lnTo>
                      <a:lnTo>
                        <a:pt x="336" y="726"/>
                      </a:lnTo>
                      <a:lnTo>
                        <a:pt x="330" y="732"/>
                      </a:lnTo>
                      <a:lnTo>
                        <a:pt x="330" y="738"/>
                      </a:lnTo>
                      <a:lnTo>
                        <a:pt x="330" y="744"/>
                      </a:lnTo>
                      <a:lnTo>
                        <a:pt x="336" y="744"/>
                      </a:lnTo>
                      <a:lnTo>
                        <a:pt x="342" y="744"/>
                      </a:lnTo>
                      <a:lnTo>
                        <a:pt x="348" y="744"/>
                      </a:lnTo>
                      <a:lnTo>
                        <a:pt x="348" y="750"/>
                      </a:lnTo>
                      <a:lnTo>
                        <a:pt x="354" y="750"/>
                      </a:lnTo>
                      <a:lnTo>
                        <a:pt x="360" y="756"/>
                      </a:lnTo>
                      <a:lnTo>
                        <a:pt x="360" y="762"/>
                      </a:lnTo>
                      <a:lnTo>
                        <a:pt x="366" y="762"/>
                      </a:lnTo>
                      <a:lnTo>
                        <a:pt x="366" y="768"/>
                      </a:lnTo>
                      <a:lnTo>
                        <a:pt x="366" y="774"/>
                      </a:lnTo>
                      <a:lnTo>
                        <a:pt x="366" y="780"/>
                      </a:lnTo>
                      <a:lnTo>
                        <a:pt x="366" y="786"/>
                      </a:lnTo>
                      <a:lnTo>
                        <a:pt x="366" y="780"/>
                      </a:lnTo>
                      <a:lnTo>
                        <a:pt x="366" y="786"/>
                      </a:lnTo>
                      <a:lnTo>
                        <a:pt x="372" y="792"/>
                      </a:lnTo>
                      <a:lnTo>
                        <a:pt x="372" y="798"/>
                      </a:lnTo>
                      <a:lnTo>
                        <a:pt x="372" y="804"/>
                      </a:lnTo>
                      <a:lnTo>
                        <a:pt x="378" y="804"/>
                      </a:lnTo>
                      <a:lnTo>
                        <a:pt x="378" y="810"/>
                      </a:lnTo>
                      <a:lnTo>
                        <a:pt x="378" y="816"/>
                      </a:lnTo>
                      <a:lnTo>
                        <a:pt x="372" y="816"/>
                      </a:lnTo>
                      <a:lnTo>
                        <a:pt x="378" y="816"/>
                      </a:lnTo>
                      <a:lnTo>
                        <a:pt x="378" y="822"/>
                      </a:lnTo>
                      <a:lnTo>
                        <a:pt x="378" y="828"/>
                      </a:lnTo>
                      <a:lnTo>
                        <a:pt x="378" y="834"/>
                      </a:lnTo>
                      <a:lnTo>
                        <a:pt x="384" y="834"/>
                      </a:lnTo>
                      <a:lnTo>
                        <a:pt x="384" y="840"/>
                      </a:lnTo>
                      <a:lnTo>
                        <a:pt x="390" y="840"/>
                      </a:lnTo>
                      <a:lnTo>
                        <a:pt x="390" y="846"/>
                      </a:lnTo>
                      <a:lnTo>
                        <a:pt x="396" y="846"/>
                      </a:lnTo>
                      <a:lnTo>
                        <a:pt x="396" y="852"/>
                      </a:lnTo>
                      <a:lnTo>
                        <a:pt x="396" y="858"/>
                      </a:lnTo>
                      <a:lnTo>
                        <a:pt x="396" y="852"/>
                      </a:lnTo>
                      <a:lnTo>
                        <a:pt x="396" y="858"/>
                      </a:lnTo>
                      <a:lnTo>
                        <a:pt x="390" y="864"/>
                      </a:lnTo>
                      <a:lnTo>
                        <a:pt x="384" y="864"/>
                      </a:lnTo>
                      <a:lnTo>
                        <a:pt x="384" y="870"/>
                      </a:lnTo>
                      <a:lnTo>
                        <a:pt x="378" y="864"/>
                      </a:lnTo>
                      <a:lnTo>
                        <a:pt x="372" y="864"/>
                      </a:lnTo>
                      <a:lnTo>
                        <a:pt x="366" y="858"/>
                      </a:lnTo>
                      <a:lnTo>
                        <a:pt x="366" y="852"/>
                      </a:lnTo>
                      <a:lnTo>
                        <a:pt x="360" y="852"/>
                      </a:lnTo>
                      <a:lnTo>
                        <a:pt x="360" y="858"/>
                      </a:lnTo>
                      <a:lnTo>
                        <a:pt x="366" y="858"/>
                      </a:lnTo>
                      <a:lnTo>
                        <a:pt x="366" y="864"/>
                      </a:lnTo>
                      <a:lnTo>
                        <a:pt x="360" y="864"/>
                      </a:lnTo>
                      <a:lnTo>
                        <a:pt x="354" y="864"/>
                      </a:lnTo>
                      <a:lnTo>
                        <a:pt x="354" y="870"/>
                      </a:lnTo>
                      <a:lnTo>
                        <a:pt x="354" y="864"/>
                      </a:lnTo>
                      <a:lnTo>
                        <a:pt x="348" y="864"/>
                      </a:lnTo>
                      <a:lnTo>
                        <a:pt x="342" y="864"/>
                      </a:lnTo>
                      <a:lnTo>
                        <a:pt x="342" y="858"/>
                      </a:lnTo>
                      <a:lnTo>
                        <a:pt x="336" y="858"/>
                      </a:lnTo>
                      <a:lnTo>
                        <a:pt x="330" y="858"/>
                      </a:lnTo>
                      <a:lnTo>
                        <a:pt x="324" y="858"/>
                      </a:lnTo>
                      <a:lnTo>
                        <a:pt x="318" y="858"/>
                      </a:lnTo>
                      <a:lnTo>
                        <a:pt x="312" y="852"/>
                      </a:lnTo>
                      <a:lnTo>
                        <a:pt x="306" y="852"/>
                      </a:lnTo>
                      <a:lnTo>
                        <a:pt x="300" y="852"/>
                      </a:lnTo>
                      <a:lnTo>
                        <a:pt x="294" y="852"/>
                      </a:lnTo>
                      <a:lnTo>
                        <a:pt x="294" y="846"/>
                      </a:lnTo>
                      <a:lnTo>
                        <a:pt x="288" y="840"/>
                      </a:lnTo>
                      <a:lnTo>
                        <a:pt x="288" y="828"/>
                      </a:lnTo>
                      <a:lnTo>
                        <a:pt x="288" y="822"/>
                      </a:lnTo>
                      <a:lnTo>
                        <a:pt x="282" y="822"/>
                      </a:lnTo>
                      <a:lnTo>
                        <a:pt x="288" y="822"/>
                      </a:lnTo>
                      <a:lnTo>
                        <a:pt x="282" y="822"/>
                      </a:lnTo>
                      <a:lnTo>
                        <a:pt x="282" y="816"/>
                      </a:lnTo>
                      <a:lnTo>
                        <a:pt x="282" y="810"/>
                      </a:lnTo>
                      <a:lnTo>
                        <a:pt x="276" y="810"/>
                      </a:lnTo>
                      <a:lnTo>
                        <a:pt x="276" y="804"/>
                      </a:lnTo>
                      <a:lnTo>
                        <a:pt x="276" y="798"/>
                      </a:lnTo>
                      <a:lnTo>
                        <a:pt x="276" y="792"/>
                      </a:lnTo>
                      <a:lnTo>
                        <a:pt x="270" y="786"/>
                      </a:lnTo>
                      <a:lnTo>
                        <a:pt x="270" y="780"/>
                      </a:lnTo>
                      <a:lnTo>
                        <a:pt x="270" y="774"/>
                      </a:lnTo>
                      <a:lnTo>
                        <a:pt x="264" y="768"/>
                      </a:lnTo>
                      <a:lnTo>
                        <a:pt x="264" y="762"/>
                      </a:lnTo>
                      <a:lnTo>
                        <a:pt x="264" y="756"/>
                      </a:lnTo>
                      <a:lnTo>
                        <a:pt x="264" y="750"/>
                      </a:lnTo>
                      <a:lnTo>
                        <a:pt x="264" y="744"/>
                      </a:lnTo>
                      <a:lnTo>
                        <a:pt x="264" y="738"/>
                      </a:lnTo>
                      <a:lnTo>
                        <a:pt x="264" y="732"/>
                      </a:lnTo>
                      <a:lnTo>
                        <a:pt x="270" y="732"/>
                      </a:lnTo>
                      <a:lnTo>
                        <a:pt x="276" y="726"/>
                      </a:lnTo>
                      <a:lnTo>
                        <a:pt x="276" y="720"/>
                      </a:lnTo>
                      <a:lnTo>
                        <a:pt x="282" y="720"/>
                      </a:lnTo>
                      <a:lnTo>
                        <a:pt x="282" y="714"/>
                      </a:lnTo>
                      <a:lnTo>
                        <a:pt x="282" y="708"/>
                      </a:lnTo>
                      <a:lnTo>
                        <a:pt x="276" y="708"/>
                      </a:lnTo>
                      <a:lnTo>
                        <a:pt x="276" y="702"/>
                      </a:lnTo>
                      <a:lnTo>
                        <a:pt x="270" y="702"/>
                      </a:lnTo>
                      <a:lnTo>
                        <a:pt x="270" y="696"/>
                      </a:lnTo>
                      <a:lnTo>
                        <a:pt x="264" y="690"/>
                      </a:lnTo>
                      <a:lnTo>
                        <a:pt x="258" y="690"/>
                      </a:lnTo>
                      <a:lnTo>
                        <a:pt x="258" y="684"/>
                      </a:lnTo>
                      <a:lnTo>
                        <a:pt x="252" y="684"/>
                      </a:lnTo>
                      <a:lnTo>
                        <a:pt x="252" y="678"/>
                      </a:lnTo>
                      <a:lnTo>
                        <a:pt x="246" y="678"/>
                      </a:lnTo>
                      <a:lnTo>
                        <a:pt x="240" y="678"/>
                      </a:lnTo>
                      <a:lnTo>
                        <a:pt x="240" y="684"/>
                      </a:lnTo>
                      <a:lnTo>
                        <a:pt x="246" y="684"/>
                      </a:lnTo>
                      <a:lnTo>
                        <a:pt x="252" y="690"/>
                      </a:lnTo>
                      <a:lnTo>
                        <a:pt x="258" y="690"/>
                      </a:lnTo>
                      <a:lnTo>
                        <a:pt x="258" y="696"/>
                      </a:lnTo>
                      <a:lnTo>
                        <a:pt x="258" y="702"/>
                      </a:lnTo>
                      <a:lnTo>
                        <a:pt x="264" y="702"/>
                      </a:lnTo>
                      <a:lnTo>
                        <a:pt x="270" y="708"/>
                      </a:lnTo>
                      <a:lnTo>
                        <a:pt x="270" y="714"/>
                      </a:lnTo>
                      <a:lnTo>
                        <a:pt x="270" y="720"/>
                      </a:lnTo>
                      <a:lnTo>
                        <a:pt x="276" y="720"/>
                      </a:lnTo>
                      <a:lnTo>
                        <a:pt x="270" y="720"/>
                      </a:lnTo>
                      <a:lnTo>
                        <a:pt x="270" y="726"/>
                      </a:lnTo>
                      <a:lnTo>
                        <a:pt x="264" y="726"/>
                      </a:lnTo>
                      <a:lnTo>
                        <a:pt x="264" y="732"/>
                      </a:lnTo>
                      <a:lnTo>
                        <a:pt x="258" y="732"/>
                      </a:lnTo>
                      <a:lnTo>
                        <a:pt x="252" y="738"/>
                      </a:lnTo>
                      <a:lnTo>
                        <a:pt x="252" y="744"/>
                      </a:lnTo>
                      <a:lnTo>
                        <a:pt x="252" y="750"/>
                      </a:lnTo>
                      <a:lnTo>
                        <a:pt x="252" y="756"/>
                      </a:lnTo>
                      <a:lnTo>
                        <a:pt x="258" y="762"/>
                      </a:lnTo>
                      <a:lnTo>
                        <a:pt x="258" y="768"/>
                      </a:lnTo>
                      <a:lnTo>
                        <a:pt x="258" y="774"/>
                      </a:lnTo>
                      <a:lnTo>
                        <a:pt x="258" y="780"/>
                      </a:lnTo>
                      <a:lnTo>
                        <a:pt x="264" y="786"/>
                      </a:lnTo>
                      <a:lnTo>
                        <a:pt x="264" y="792"/>
                      </a:lnTo>
                      <a:lnTo>
                        <a:pt x="264" y="798"/>
                      </a:lnTo>
                      <a:lnTo>
                        <a:pt x="270" y="810"/>
                      </a:lnTo>
                      <a:lnTo>
                        <a:pt x="270" y="816"/>
                      </a:lnTo>
                      <a:lnTo>
                        <a:pt x="270" y="822"/>
                      </a:lnTo>
                      <a:lnTo>
                        <a:pt x="276" y="822"/>
                      </a:lnTo>
                      <a:lnTo>
                        <a:pt x="276" y="828"/>
                      </a:lnTo>
                      <a:lnTo>
                        <a:pt x="276" y="834"/>
                      </a:lnTo>
                      <a:lnTo>
                        <a:pt x="276" y="840"/>
                      </a:lnTo>
                      <a:lnTo>
                        <a:pt x="276" y="846"/>
                      </a:lnTo>
                      <a:lnTo>
                        <a:pt x="282" y="852"/>
                      </a:lnTo>
                      <a:lnTo>
                        <a:pt x="282" y="858"/>
                      </a:lnTo>
                      <a:lnTo>
                        <a:pt x="294" y="864"/>
                      </a:lnTo>
                      <a:lnTo>
                        <a:pt x="300" y="870"/>
                      </a:lnTo>
                      <a:lnTo>
                        <a:pt x="300" y="876"/>
                      </a:lnTo>
                      <a:lnTo>
                        <a:pt x="288" y="876"/>
                      </a:lnTo>
                      <a:lnTo>
                        <a:pt x="282" y="876"/>
                      </a:lnTo>
                      <a:lnTo>
                        <a:pt x="276" y="876"/>
                      </a:lnTo>
                      <a:lnTo>
                        <a:pt x="264" y="876"/>
                      </a:lnTo>
                      <a:lnTo>
                        <a:pt x="258" y="876"/>
                      </a:lnTo>
                      <a:lnTo>
                        <a:pt x="252" y="882"/>
                      </a:lnTo>
                      <a:lnTo>
                        <a:pt x="246" y="882"/>
                      </a:lnTo>
                      <a:lnTo>
                        <a:pt x="240" y="882"/>
                      </a:lnTo>
                      <a:lnTo>
                        <a:pt x="234" y="882"/>
                      </a:lnTo>
                      <a:lnTo>
                        <a:pt x="222" y="882"/>
                      </a:lnTo>
                      <a:lnTo>
                        <a:pt x="216" y="882"/>
                      </a:lnTo>
                      <a:lnTo>
                        <a:pt x="210" y="882"/>
                      </a:lnTo>
                      <a:lnTo>
                        <a:pt x="204" y="882"/>
                      </a:lnTo>
                      <a:lnTo>
                        <a:pt x="204" y="876"/>
                      </a:lnTo>
                      <a:lnTo>
                        <a:pt x="198" y="876"/>
                      </a:lnTo>
                      <a:lnTo>
                        <a:pt x="198" y="870"/>
                      </a:lnTo>
                      <a:lnTo>
                        <a:pt x="198" y="852"/>
                      </a:lnTo>
                      <a:lnTo>
                        <a:pt x="198" y="846"/>
                      </a:lnTo>
                      <a:lnTo>
                        <a:pt x="204" y="846"/>
                      </a:lnTo>
                      <a:lnTo>
                        <a:pt x="198" y="840"/>
                      </a:lnTo>
                      <a:lnTo>
                        <a:pt x="198" y="834"/>
                      </a:lnTo>
                      <a:lnTo>
                        <a:pt x="198" y="828"/>
                      </a:lnTo>
                      <a:lnTo>
                        <a:pt x="198" y="822"/>
                      </a:lnTo>
                      <a:lnTo>
                        <a:pt x="198" y="816"/>
                      </a:lnTo>
                      <a:lnTo>
                        <a:pt x="198" y="810"/>
                      </a:lnTo>
                      <a:lnTo>
                        <a:pt x="192" y="810"/>
                      </a:lnTo>
                      <a:lnTo>
                        <a:pt x="192" y="804"/>
                      </a:lnTo>
                      <a:lnTo>
                        <a:pt x="192" y="798"/>
                      </a:lnTo>
                      <a:lnTo>
                        <a:pt x="186" y="786"/>
                      </a:lnTo>
                      <a:lnTo>
                        <a:pt x="192" y="786"/>
                      </a:lnTo>
                      <a:lnTo>
                        <a:pt x="192" y="780"/>
                      </a:lnTo>
                      <a:lnTo>
                        <a:pt x="192" y="774"/>
                      </a:lnTo>
                      <a:lnTo>
                        <a:pt x="192" y="768"/>
                      </a:lnTo>
                      <a:lnTo>
                        <a:pt x="198" y="768"/>
                      </a:lnTo>
                      <a:lnTo>
                        <a:pt x="198" y="762"/>
                      </a:lnTo>
                      <a:lnTo>
                        <a:pt x="198" y="756"/>
                      </a:lnTo>
                      <a:lnTo>
                        <a:pt x="204" y="756"/>
                      </a:lnTo>
                      <a:lnTo>
                        <a:pt x="204" y="750"/>
                      </a:lnTo>
                      <a:lnTo>
                        <a:pt x="210" y="744"/>
                      </a:lnTo>
                      <a:lnTo>
                        <a:pt x="210" y="738"/>
                      </a:lnTo>
                      <a:lnTo>
                        <a:pt x="210" y="732"/>
                      </a:lnTo>
                      <a:lnTo>
                        <a:pt x="210" y="726"/>
                      </a:lnTo>
                      <a:lnTo>
                        <a:pt x="210" y="720"/>
                      </a:lnTo>
                      <a:lnTo>
                        <a:pt x="204" y="714"/>
                      </a:lnTo>
                      <a:lnTo>
                        <a:pt x="204" y="720"/>
                      </a:lnTo>
                      <a:lnTo>
                        <a:pt x="204" y="732"/>
                      </a:lnTo>
                      <a:lnTo>
                        <a:pt x="204" y="738"/>
                      </a:lnTo>
                      <a:lnTo>
                        <a:pt x="198" y="738"/>
                      </a:lnTo>
                      <a:lnTo>
                        <a:pt x="198" y="744"/>
                      </a:lnTo>
                      <a:lnTo>
                        <a:pt x="198" y="750"/>
                      </a:lnTo>
                      <a:lnTo>
                        <a:pt x="192" y="756"/>
                      </a:lnTo>
                      <a:lnTo>
                        <a:pt x="186" y="762"/>
                      </a:lnTo>
                      <a:lnTo>
                        <a:pt x="186" y="768"/>
                      </a:lnTo>
                      <a:lnTo>
                        <a:pt x="186" y="774"/>
                      </a:lnTo>
                      <a:lnTo>
                        <a:pt x="186" y="780"/>
                      </a:lnTo>
                      <a:lnTo>
                        <a:pt x="186" y="786"/>
                      </a:lnTo>
                      <a:lnTo>
                        <a:pt x="186" y="792"/>
                      </a:lnTo>
                      <a:lnTo>
                        <a:pt x="186" y="798"/>
                      </a:lnTo>
                      <a:lnTo>
                        <a:pt x="186" y="804"/>
                      </a:lnTo>
                      <a:lnTo>
                        <a:pt x="186" y="810"/>
                      </a:lnTo>
                      <a:lnTo>
                        <a:pt x="192" y="816"/>
                      </a:lnTo>
                      <a:lnTo>
                        <a:pt x="192" y="828"/>
                      </a:lnTo>
                      <a:lnTo>
                        <a:pt x="192" y="834"/>
                      </a:lnTo>
                      <a:lnTo>
                        <a:pt x="186" y="834"/>
                      </a:lnTo>
                      <a:lnTo>
                        <a:pt x="186" y="828"/>
                      </a:lnTo>
                      <a:lnTo>
                        <a:pt x="180" y="822"/>
                      </a:lnTo>
                      <a:lnTo>
                        <a:pt x="180" y="816"/>
                      </a:lnTo>
                      <a:lnTo>
                        <a:pt x="180" y="810"/>
                      </a:lnTo>
                      <a:lnTo>
                        <a:pt x="174" y="810"/>
                      </a:lnTo>
                      <a:lnTo>
                        <a:pt x="174" y="804"/>
                      </a:lnTo>
                      <a:lnTo>
                        <a:pt x="174" y="798"/>
                      </a:lnTo>
                      <a:lnTo>
                        <a:pt x="174" y="792"/>
                      </a:lnTo>
                      <a:lnTo>
                        <a:pt x="168" y="786"/>
                      </a:lnTo>
                      <a:lnTo>
                        <a:pt x="168" y="780"/>
                      </a:lnTo>
                      <a:lnTo>
                        <a:pt x="162" y="780"/>
                      </a:lnTo>
                      <a:lnTo>
                        <a:pt x="168" y="774"/>
                      </a:lnTo>
                      <a:lnTo>
                        <a:pt x="168" y="768"/>
                      </a:lnTo>
                      <a:lnTo>
                        <a:pt x="174" y="768"/>
                      </a:lnTo>
                      <a:lnTo>
                        <a:pt x="168" y="768"/>
                      </a:lnTo>
                      <a:lnTo>
                        <a:pt x="162" y="774"/>
                      </a:lnTo>
                      <a:lnTo>
                        <a:pt x="162" y="780"/>
                      </a:lnTo>
                      <a:lnTo>
                        <a:pt x="156" y="780"/>
                      </a:lnTo>
                      <a:lnTo>
                        <a:pt x="150" y="780"/>
                      </a:lnTo>
                      <a:lnTo>
                        <a:pt x="150" y="774"/>
                      </a:lnTo>
                      <a:lnTo>
                        <a:pt x="144" y="774"/>
                      </a:lnTo>
                      <a:lnTo>
                        <a:pt x="144" y="768"/>
                      </a:lnTo>
                      <a:lnTo>
                        <a:pt x="144" y="762"/>
                      </a:lnTo>
                      <a:lnTo>
                        <a:pt x="138" y="756"/>
                      </a:lnTo>
                      <a:lnTo>
                        <a:pt x="132" y="756"/>
                      </a:lnTo>
                      <a:lnTo>
                        <a:pt x="138" y="756"/>
                      </a:lnTo>
                      <a:lnTo>
                        <a:pt x="138" y="762"/>
                      </a:lnTo>
                      <a:lnTo>
                        <a:pt x="138" y="768"/>
                      </a:lnTo>
                      <a:lnTo>
                        <a:pt x="144" y="768"/>
                      </a:lnTo>
                      <a:lnTo>
                        <a:pt x="144" y="774"/>
                      </a:lnTo>
                      <a:lnTo>
                        <a:pt x="150" y="780"/>
                      </a:lnTo>
                      <a:lnTo>
                        <a:pt x="156" y="780"/>
                      </a:lnTo>
                      <a:lnTo>
                        <a:pt x="156" y="786"/>
                      </a:lnTo>
                      <a:lnTo>
                        <a:pt x="162" y="786"/>
                      </a:lnTo>
                      <a:lnTo>
                        <a:pt x="168" y="792"/>
                      </a:lnTo>
                      <a:lnTo>
                        <a:pt x="168" y="798"/>
                      </a:lnTo>
                      <a:lnTo>
                        <a:pt x="168" y="804"/>
                      </a:lnTo>
                      <a:lnTo>
                        <a:pt x="174" y="810"/>
                      </a:lnTo>
                      <a:lnTo>
                        <a:pt x="174" y="816"/>
                      </a:lnTo>
                      <a:lnTo>
                        <a:pt x="174" y="822"/>
                      </a:lnTo>
                      <a:lnTo>
                        <a:pt x="168" y="822"/>
                      </a:lnTo>
                      <a:lnTo>
                        <a:pt x="174" y="822"/>
                      </a:lnTo>
                      <a:lnTo>
                        <a:pt x="168" y="822"/>
                      </a:lnTo>
                      <a:lnTo>
                        <a:pt x="168" y="828"/>
                      </a:lnTo>
                      <a:lnTo>
                        <a:pt x="168" y="834"/>
                      </a:lnTo>
                      <a:lnTo>
                        <a:pt x="174" y="840"/>
                      </a:lnTo>
                      <a:lnTo>
                        <a:pt x="180" y="840"/>
                      </a:lnTo>
                      <a:lnTo>
                        <a:pt x="180" y="846"/>
                      </a:lnTo>
                      <a:lnTo>
                        <a:pt x="186" y="846"/>
                      </a:lnTo>
                      <a:lnTo>
                        <a:pt x="186" y="852"/>
                      </a:lnTo>
                      <a:lnTo>
                        <a:pt x="186" y="858"/>
                      </a:lnTo>
                      <a:lnTo>
                        <a:pt x="186" y="864"/>
                      </a:lnTo>
                      <a:lnTo>
                        <a:pt x="192" y="864"/>
                      </a:lnTo>
                      <a:lnTo>
                        <a:pt x="192" y="870"/>
                      </a:lnTo>
                      <a:lnTo>
                        <a:pt x="192" y="876"/>
                      </a:lnTo>
                      <a:lnTo>
                        <a:pt x="192" y="882"/>
                      </a:lnTo>
                      <a:lnTo>
                        <a:pt x="192" y="888"/>
                      </a:lnTo>
                      <a:lnTo>
                        <a:pt x="186" y="888"/>
                      </a:lnTo>
                      <a:lnTo>
                        <a:pt x="180" y="888"/>
                      </a:lnTo>
                      <a:lnTo>
                        <a:pt x="174" y="888"/>
                      </a:lnTo>
                      <a:lnTo>
                        <a:pt x="168" y="894"/>
                      </a:lnTo>
                      <a:lnTo>
                        <a:pt x="162" y="894"/>
                      </a:lnTo>
                      <a:lnTo>
                        <a:pt x="156" y="894"/>
                      </a:lnTo>
                      <a:lnTo>
                        <a:pt x="150" y="894"/>
                      </a:lnTo>
                      <a:lnTo>
                        <a:pt x="144" y="894"/>
                      </a:lnTo>
                      <a:lnTo>
                        <a:pt x="144" y="900"/>
                      </a:lnTo>
                      <a:lnTo>
                        <a:pt x="138" y="894"/>
                      </a:lnTo>
                      <a:lnTo>
                        <a:pt x="138" y="900"/>
                      </a:lnTo>
                      <a:lnTo>
                        <a:pt x="132" y="894"/>
                      </a:lnTo>
                      <a:lnTo>
                        <a:pt x="132" y="888"/>
                      </a:lnTo>
                      <a:lnTo>
                        <a:pt x="126" y="888"/>
                      </a:lnTo>
                      <a:lnTo>
                        <a:pt x="126" y="882"/>
                      </a:lnTo>
                      <a:lnTo>
                        <a:pt x="126" y="876"/>
                      </a:lnTo>
                      <a:lnTo>
                        <a:pt x="120" y="876"/>
                      </a:lnTo>
                      <a:lnTo>
                        <a:pt x="126" y="870"/>
                      </a:lnTo>
                      <a:lnTo>
                        <a:pt x="126" y="864"/>
                      </a:lnTo>
                      <a:lnTo>
                        <a:pt x="126" y="858"/>
                      </a:lnTo>
                      <a:lnTo>
                        <a:pt x="126" y="852"/>
                      </a:lnTo>
                      <a:lnTo>
                        <a:pt x="126" y="846"/>
                      </a:lnTo>
                      <a:lnTo>
                        <a:pt x="126" y="840"/>
                      </a:lnTo>
                      <a:lnTo>
                        <a:pt x="126" y="828"/>
                      </a:lnTo>
                      <a:lnTo>
                        <a:pt x="126" y="822"/>
                      </a:lnTo>
                      <a:lnTo>
                        <a:pt x="126" y="816"/>
                      </a:lnTo>
                      <a:lnTo>
                        <a:pt x="126" y="810"/>
                      </a:lnTo>
                      <a:lnTo>
                        <a:pt x="126" y="804"/>
                      </a:lnTo>
                      <a:lnTo>
                        <a:pt x="126" y="798"/>
                      </a:lnTo>
                      <a:lnTo>
                        <a:pt x="120" y="798"/>
                      </a:lnTo>
                      <a:lnTo>
                        <a:pt x="120" y="792"/>
                      </a:lnTo>
                      <a:lnTo>
                        <a:pt x="114" y="792"/>
                      </a:lnTo>
                      <a:lnTo>
                        <a:pt x="114" y="786"/>
                      </a:lnTo>
                      <a:lnTo>
                        <a:pt x="108" y="786"/>
                      </a:lnTo>
                      <a:lnTo>
                        <a:pt x="108" y="780"/>
                      </a:lnTo>
                      <a:lnTo>
                        <a:pt x="102" y="780"/>
                      </a:lnTo>
                      <a:lnTo>
                        <a:pt x="96" y="780"/>
                      </a:lnTo>
                      <a:lnTo>
                        <a:pt x="96" y="774"/>
                      </a:lnTo>
                      <a:lnTo>
                        <a:pt x="90" y="774"/>
                      </a:lnTo>
                      <a:lnTo>
                        <a:pt x="90" y="768"/>
                      </a:lnTo>
                      <a:close/>
                      <a:moveTo>
                        <a:pt x="96" y="780"/>
                      </a:moveTo>
                      <a:lnTo>
                        <a:pt x="102" y="780"/>
                      </a:lnTo>
                      <a:lnTo>
                        <a:pt x="102" y="786"/>
                      </a:lnTo>
                      <a:lnTo>
                        <a:pt x="108" y="786"/>
                      </a:lnTo>
                      <a:lnTo>
                        <a:pt x="114" y="792"/>
                      </a:lnTo>
                      <a:lnTo>
                        <a:pt x="120" y="798"/>
                      </a:lnTo>
                      <a:lnTo>
                        <a:pt x="120" y="804"/>
                      </a:lnTo>
                      <a:lnTo>
                        <a:pt x="126" y="810"/>
                      </a:lnTo>
                      <a:lnTo>
                        <a:pt x="126" y="816"/>
                      </a:lnTo>
                      <a:lnTo>
                        <a:pt x="126" y="822"/>
                      </a:lnTo>
                      <a:lnTo>
                        <a:pt x="120" y="828"/>
                      </a:lnTo>
                      <a:lnTo>
                        <a:pt x="120" y="840"/>
                      </a:lnTo>
                      <a:lnTo>
                        <a:pt x="120" y="852"/>
                      </a:lnTo>
                      <a:lnTo>
                        <a:pt x="120" y="858"/>
                      </a:lnTo>
                      <a:lnTo>
                        <a:pt x="120" y="864"/>
                      </a:lnTo>
                      <a:lnTo>
                        <a:pt x="120" y="870"/>
                      </a:lnTo>
                      <a:lnTo>
                        <a:pt x="114" y="870"/>
                      </a:lnTo>
                      <a:lnTo>
                        <a:pt x="108" y="870"/>
                      </a:lnTo>
                      <a:lnTo>
                        <a:pt x="108" y="876"/>
                      </a:lnTo>
                      <a:lnTo>
                        <a:pt x="114" y="876"/>
                      </a:lnTo>
                      <a:lnTo>
                        <a:pt x="120" y="876"/>
                      </a:lnTo>
                      <a:lnTo>
                        <a:pt x="120" y="882"/>
                      </a:lnTo>
                      <a:lnTo>
                        <a:pt x="114" y="888"/>
                      </a:lnTo>
                      <a:lnTo>
                        <a:pt x="120" y="888"/>
                      </a:lnTo>
                      <a:lnTo>
                        <a:pt x="120" y="894"/>
                      </a:lnTo>
                      <a:lnTo>
                        <a:pt x="114" y="894"/>
                      </a:lnTo>
                      <a:lnTo>
                        <a:pt x="108" y="894"/>
                      </a:lnTo>
                      <a:lnTo>
                        <a:pt x="96" y="894"/>
                      </a:lnTo>
                      <a:lnTo>
                        <a:pt x="96" y="882"/>
                      </a:lnTo>
                      <a:lnTo>
                        <a:pt x="96" y="876"/>
                      </a:lnTo>
                      <a:lnTo>
                        <a:pt x="84" y="870"/>
                      </a:lnTo>
                      <a:lnTo>
                        <a:pt x="72" y="864"/>
                      </a:lnTo>
                      <a:lnTo>
                        <a:pt x="72" y="852"/>
                      </a:lnTo>
                      <a:lnTo>
                        <a:pt x="72" y="840"/>
                      </a:lnTo>
                      <a:lnTo>
                        <a:pt x="78" y="828"/>
                      </a:lnTo>
                      <a:lnTo>
                        <a:pt x="84" y="822"/>
                      </a:lnTo>
                      <a:lnTo>
                        <a:pt x="84" y="816"/>
                      </a:lnTo>
                      <a:lnTo>
                        <a:pt x="84" y="810"/>
                      </a:lnTo>
                      <a:lnTo>
                        <a:pt x="84" y="804"/>
                      </a:lnTo>
                      <a:lnTo>
                        <a:pt x="90" y="792"/>
                      </a:lnTo>
                      <a:lnTo>
                        <a:pt x="96" y="780"/>
                      </a:lnTo>
                      <a:close/>
                      <a:moveTo>
                        <a:pt x="492" y="810"/>
                      </a:moveTo>
                      <a:lnTo>
                        <a:pt x="498" y="810"/>
                      </a:lnTo>
                      <a:lnTo>
                        <a:pt x="498" y="804"/>
                      </a:lnTo>
                      <a:lnTo>
                        <a:pt x="504" y="804"/>
                      </a:lnTo>
                      <a:lnTo>
                        <a:pt x="504" y="798"/>
                      </a:lnTo>
                      <a:lnTo>
                        <a:pt x="510" y="792"/>
                      </a:lnTo>
                      <a:lnTo>
                        <a:pt x="516" y="786"/>
                      </a:lnTo>
                      <a:lnTo>
                        <a:pt x="522" y="780"/>
                      </a:lnTo>
                      <a:lnTo>
                        <a:pt x="522" y="774"/>
                      </a:lnTo>
                      <a:lnTo>
                        <a:pt x="528" y="768"/>
                      </a:lnTo>
                      <a:lnTo>
                        <a:pt x="528" y="762"/>
                      </a:lnTo>
                      <a:lnTo>
                        <a:pt x="534" y="762"/>
                      </a:lnTo>
                      <a:lnTo>
                        <a:pt x="540" y="768"/>
                      </a:lnTo>
                      <a:lnTo>
                        <a:pt x="546" y="774"/>
                      </a:lnTo>
                      <a:lnTo>
                        <a:pt x="546" y="780"/>
                      </a:lnTo>
                      <a:lnTo>
                        <a:pt x="552" y="786"/>
                      </a:lnTo>
                      <a:lnTo>
                        <a:pt x="558" y="786"/>
                      </a:lnTo>
                      <a:lnTo>
                        <a:pt x="564" y="786"/>
                      </a:lnTo>
                      <a:lnTo>
                        <a:pt x="576" y="786"/>
                      </a:lnTo>
                      <a:lnTo>
                        <a:pt x="582" y="786"/>
                      </a:lnTo>
                      <a:lnTo>
                        <a:pt x="588" y="786"/>
                      </a:lnTo>
                      <a:lnTo>
                        <a:pt x="594" y="786"/>
                      </a:lnTo>
                      <a:lnTo>
                        <a:pt x="588" y="792"/>
                      </a:lnTo>
                      <a:lnTo>
                        <a:pt x="588" y="798"/>
                      </a:lnTo>
                      <a:lnTo>
                        <a:pt x="582" y="804"/>
                      </a:lnTo>
                      <a:lnTo>
                        <a:pt x="582" y="810"/>
                      </a:lnTo>
                      <a:lnTo>
                        <a:pt x="582" y="822"/>
                      </a:lnTo>
                      <a:lnTo>
                        <a:pt x="588" y="828"/>
                      </a:lnTo>
                      <a:lnTo>
                        <a:pt x="588" y="834"/>
                      </a:lnTo>
                      <a:lnTo>
                        <a:pt x="582" y="840"/>
                      </a:lnTo>
                      <a:lnTo>
                        <a:pt x="570" y="840"/>
                      </a:lnTo>
                      <a:lnTo>
                        <a:pt x="558" y="846"/>
                      </a:lnTo>
                      <a:lnTo>
                        <a:pt x="552" y="846"/>
                      </a:lnTo>
                      <a:lnTo>
                        <a:pt x="534" y="852"/>
                      </a:lnTo>
                      <a:lnTo>
                        <a:pt x="522" y="858"/>
                      </a:lnTo>
                      <a:lnTo>
                        <a:pt x="510" y="858"/>
                      </a:lnTo>
                      <a:lnTo>
                        <a:pt x="498" y="864"/>
                      </a:lnTo>
                      <a:lnTo>
                        <a:pt x="474" y="864"/>
                      </a:lnTo>
                      <a:lnTo>
                        <a:pt x="468" y="858"/>
                      </a:lnTo>
                      <a:lnTo>
                        <a:pt x="468" y="852"/>
                      </a:lnTo>
                      <a:lnTo>
                        <a:pt x="468" y="846"/>
                      </a:lnTo>
                      <a:lnTo>
                        <a:pt x="474" y="840"/>
                      </a:lnTo>
                      <a:lnTo>
                        <a:pt x="474" y="834"/>
                      </a:lnTo>
                      <a:lnTo>
                        <a:pt x="480" y="828"/>
                      </a:lnTo>
                      <a:lnTo>
                        <a:pt x="492" y="822"/>
                      </a:lnTo>
                      <a:lnTo>
                        <a:pt x="492" y="810"/>
                      </a:lnTo>
                      <a:close/>
                      <a:moveTo>
                        <a:pt x="384" y="720"/>
                      </a:moveTo>
                      <a:lnTo>
                        <a:pt x="384" y="726"/>
                      </a:lnTo>
                      <a:lnTo>
                        <a:pt x="390" y="726"/>
                      </a:lnTo>
                      <a:lnTo>
                        <a:pt x="396" y="726"/>
                      </a:lnTo>
                      <a:lnTo>
                        <a:pt x="402" y="732"/>
                      </a:lnTo>
                      <a:lnTo>
                        <a:pt x="408" y="732"/>
                      </a:lnTo>
                      <a:lnTo>
                        <a:pt x="414" y="732"/>
                      </a:lnTo>
                      <a:lnTo>
                        <a:pt x="414" y="738"/>
                      </a:lnTo>
                      <a:lnTo>
                        <a:pt x="414" y="744"/>
                      </a:lnTo>
                      <a:lnTo>
                        <a:pt x="414" y="750"/>
                      </a:lnTo>
                      <a:lnTo>
                        <a:pt x="414" y="756"/>
                      </a:lnTo>
                      <a:lnTo>
                        <a:pt x="414" y="762"/>
                      </a:lnTo>
                      <a:lnTo>
                        <a:pt x="420" y="768"/>
                      </a:lnTo>
                      <a:lnTo>
                        <a:pt x="420" y="774"/>
                      </a:lnTo>
                      <a:lnTo>
                        <a:pt x="426" y="780"/>
                      </a:lnTo>
                      <a:lnTo>
                        <a:pt x="426" y="786"/>
                      </a:lnTo>
                      <a:lnTo>
                        <a:pt x="420" y="786"/>
                      </a:lnTo>
                      <a:lnTo>
                        <a:pt x="420" y="792"/>
                      </a:lnTo>
                      <a:lnTo>
                        <a:pt x="420" y="798"/>
                      </a:lnTo>
                      <a:lnTo>
                        <a:pt x="420" y="804"/>
                      </a:lnTo>
                      <a:lnTo>
                        <a:pt x="426" y="804"/>
                      </a:lnTo>
                      <a:lnTo>
                        <a:pt x="426" y="810"/>
                      </a:lnTo>
                      <a:lnTo>
                        <a:pt x="426" y="816"/>
                      </a:lnTo>
                      <a:lnTo>
                        <a:pt x="432" y="816"/>
                      </a:lnTo>
                      <a:lnTo>
                        <a:pt x="438" y="816"/>
                      </a:lnTo>
                      <a:lnTo>
                        <a:pt x="438" y="822"/>
                      </a:lnTo>
                      <a:lnTo>
                        <a:pt x="432" y="822"/>
                      </a:lnTo>
                      <a:lnTo>
                        <a:pt x="426" y="828"/>
                      </a:lnTo>
                      <a:lnTo>
                        <a:pt x="420" y="828"/>
                      </a:lnTo>
                      <a:lnTo>
                        <a:pt x="414" y="828"/>
                      </a:lnTo>
                      <a:lnTo>
                        <a:pt x="408" y="828"/>
                      </a:lnTo>
                      <a:lnTo>
                        <a:pt x="402" y="828"/>
                      </a:lnTo>
                      <a:lnTo>
                        <a:pt x="402" y="822"/>
                      </a:lnTo>
                      <a:lnTo>
                        <a:pt x="396" y="822"/>
                      </a:lnTo>
                      <a:lnTo>
                        <a:pt x="402" y="822"/>
                      </a:lnTo>
                      <a:lnTo>
                        <a:pt x="402" y="816"/>
                      </a:lnTo>
                      <a:lnTo>
                        <a:pt x="396" y="816"/>
                      </a:lnTo>
                      <a:lnTo>
                        <a:pt x="396" y="810"/>
                      </a:lnTo>
                      <a:lnTo>
                        <a:pt x="396" y="804"/>
                      </a:lnTo>
                      <a:lnTo>
                        <a:pt x="390" y="798"/>
                      </a:lnTo>
                      <a:lnTo>
                        <a:pt x="390" y="792"/>
                      </a:lnTo>
                      <a:lnTo>
                        <a:pt x="390" y="786"/>
                      </a:lnTo>
                      <a:lnTo>
                        <a:pt x="390" y="780"/>
                      </a:lnTo>
                      <a:lnTo>
                        <a:pt x="390" y="774"/>
                      </a:lnTo>
                      <a:lnTo>
                        <a:pt x="390" y="768"/>
                      </a:lnTo>
                      <a:lnTo>
                        <a:pt x="390" y="762"/>
                      </a:lnTo>
                      <a:lnTo>
                        <a:pt x="384" y="756"/>
                      </a:lnTo>
                      <a:lnTo>
                        <a:pt x="384" y="750"/>
                      </a:lnTo>
                      <a:lnTo>
                        <a:pt x="384" y="744"/>
                      </a:lnTo>
                      <a:lnTo>
                        <a:pt x="378" y="744"/>
                      </a:lnTo>
                      <a:lnTo>
                        <a:pt x="384" y="744"/>
                      </a:lnTo>
                      <a:lnTo>
                        <a:pt x="384" y="738"/>
                      </a:lnTo>
                      <a:lnTo>
                        <a:pt x="378" y="738"/>
                      </a:lnTo>
                      <a:lnTo>
                        <a:pt x="378" y="732"/>
                      </a:lnTo>
                      <a:lnTo>
                        <a:pt x="378" y="726"/>
                      </a:lnTo>
                      <a:lnTo>
                        <a:pt x="378" y="720"/>
                      </a:lnTo>
                      <a:lnTo>
                        <a:pt x="384" y="720"/>
                      </a:lnTo>
                      <a:close/>
                      <a:moveTo>
                        <a:pt x="330" y="738"/>
                      </a:moveTo>
                      <a:lnTo>
                        <a:pt x="336" y="732"/>
                      </a:lnTo>
                      <a:lnTo>
                        <a:pt x="336" y="726"/>
                      </a:lnTo>
                      <a:lnTo>
                        <a:pt x="342" y="720"/>
                      </a:lnTo>
                      <a:lnTo>
                        <a:pt x="348" y="720"/>
                      </a:lnTo>
                      <a:lnTo>
                        <a:pt x="360" y="720"/>
                      </a:lnTo>
                      <a:lnTo>
                        <a:pt x="366" y="726"/>
                      </a:lnTo>
                      <a:lnTo>
                        <a:pt x="372" y="732"/>
                      </a:lnTo>
                      <a:lnTo>
                        <a:pt x="372" y="738"/>
                      </a:lnTo>
                      <a:lnTo>
                        <a:pt x="366" y="750"/>
                      </a:lnTo>
                      <a:lnTo>
                        <a:pt x="372" y="756"/>
                      </a:lnTo>
                      <a:lnTo>
                        <a:pt x="372" y="762"/>
                      </a:lnTo>
                      <a:lnTo>
                        <a:pt x="372" y="768"/>
                      </a:lnTo>
                      <a:lnTo>
                        <a:pt x="372" y="774"/>
                      </a:lnTo>
                      <a:lnTo>
                        <a:pt x="372" y="780"/>
                      </a:lnTo>
                      <a:lnTo>
                        <a:pt x="372" y="774"/>
                      </a:lnTo>
                      <a:lnTo>
                        <a:pt x="366" y="768"/>
                      </a:lnTo>
                      <a:lnTo>
                        <a:pt x="366" y="762"/>
                      </a:lnTo>
                      <a:lnTo>
                        <a:pt x="366" y="756"/>
                      </a:lnTo>
                      <a:lnTo>
                        <a:pt x="360" y="756"/>
                      </a:lnTo>
                      <a:lnTo>
                        <a:pt x="360" y="750"/>
                      </a:lnTo>
                      <a:lnTo>
                        <a:pt x="354" y="750"/>
                      </a:lnTo>
                      <a:lnTo>
                        <a:pt x="348" y="744"/>
                      </a:lnTo>
                      <a:lnTo>
                        <a:pt x="342" y="744"/>
                      </a:lnTo>
                      <a:lnTo>
                        <a:pt x="336" y="744"/>
                      </a:lnTo>
                      <a:lnTo>
                        <a:pt x="330" y="7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7" name="Freeform 7">
                  <a:extLst>
                    <a:ext uri="{FF2B5EF4-FFF2-40B4-BE49-F238E27FC236}">
                      <a16:creationId xmlns:a16="http://schemas.microsoft.com/office/drawing/2014/main" xmlns="" id="{03DFB8D5-ACED-416A-9E84-CED87695C88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48" y="3118"/>
                  <a:ext cx="223" cy="207"/>
                </a:xfrm>
                <a:custGeom>
                  <a:avLst/>
                  <a:gdLst>
                    <a:gd name="T0" fmla="*/ 33 w 504"/>
                    <a:gd name="T1" fmla="*/ 41 h 468"/>
                    <a:gd name="T2" fmla="*/ 26 w 504"/>
                    <a:gd name="T3" fmla="*/ 39 h 468"/>
                    <a:gd name="T4" fmla="*/ 21 w 504"/>
                    <a:gd name="T5" fmla="*/ 38 h 468"/>
                    <a:gd name="T6" fmla="*/ 18 w 504"/>
                    <a:gd name="T7" fmla="*/ 38 h 468"/>
                    <a:gd name="T8" fmla="*/ 15 w 504"/>
                    <a:gd name="T9" fmla="*/ 39 h 468"/>
                    <a:gd name="T10" fmla="*/ 12 w 504"/>
                    <a:gd name="T11" fmla="*/ 38 h 468"/>
                    <a:gd name="T12" fmla="*/ 9 w 504"/>
                    <a:gd name="T13" fmla="*/ 37 h 468"/>
                    <a:gd name="T14" fmla="*/ 7 w 504"/>
                    <a:gd name="T15" fmla="*/ 32 h 468"/>
                    <a:gd name="T16" fmla="*/ 6 w 504"/>
                    <a:gd name="T17" fmla="*/ 26 h 468"/>
                    <a:gd name="T18" fmla="*/ 3 w 504"/>
                    <a:gd name="T19" fmla="*/ 24 h 468"/>
                    <a:gd name="T20" fmla="*/ 1 w 504"/>
                    <a:gd name="T21" fmla="*/ 24 h 468"/>
                    <a:gd name="T22" fmla="*/ 2 w 504"/>
                    <a:gd name="T23" fmla="*/ 18 h 468"/>
                    <a:gd name="T24" fmla="*/ 1 w 504"/>
                    <a:gd name="T25" fmla="*/ 17 h 468"/>
                    <a:gd name="T26" fmla="*/ 0 w 504"/>
                    <a:gd name="T27" fmla="*/ 17 h 468"/>
                    <a:gd name="T28" fmla="*/ 0 w 504"/>
                    <a:gd name="T29" fmla="*/ 15 h 468"/>
                    <a:gd name="T30" fmla="*/ 2 w 504"/>
                    <a:gd name="T31" fmla="*/ 12 h 468"/>
                    <a:gd name="T32" fmla="*/ 4 w 504"/>
                    <a:gd name="T33" fmla="*/ 10 h 468"/>
                    <a:gd name="T34" fmla="*/ 6 w 504"/>
                    <a:gd name="T35" fmla="*/ 8 h 468"/>
                    <a:gd name="T36" fmla="*/ 8 w 504"/>
                    <a:gd name="T37" fmla="*/ 8 h 468"/>
                    <a:gd name="T38" fmla="*/ 10 w 504"/>
                    <a:gd name="T39" fmla="*/ 9 h 468"/>
                    <a:gd name="T40" fmla="*/ 12 w 504"/>
                    <a:gd name="T41" fmla="*/ 10 h 468"/>
                    <a:gd name="T42" fmla="*/ 12 w 504"/>
                    <a:gd name="T43" fmla="*/ 11 h 468"/>
                    <a:gd name="T44" fmla="*/ 14 w 504"/>
                    <a:gd name="T45" fmla="*/ 8 h 468"/>
                    <a:gd name="T46" fmla="*/ 15 w 504"/>
                    <a:gd name="T47" fmla="*/ 7 h 468"/>
                    <a:gd name="T48" fmla="*/ 17 w 504"/>
                    <a:gd name="T49" fmla="*/ 6 h 468"/>
                    <a:gd name="T50" fmla="*/ 19 w 504"/>
                    <a:gd name="T51" fmla="*/ 3 h 468"/>
                    <a:gd name="T52" fmla="*/ 20 w 504"/>
                    <a:gd name="T53" fmla="*/ 2 h 468"/>
                    <a:gd name="T54" fmla="*/ 22 w 504"/>
                    <a:gd name="T55" fmla="*/ 1 h 468"/>
                    <a:gd name="T56" fmla="*/ 27 w 504"/>
                    <a:gd name="T57" fmla="*/ 1 h 468"/>
                    <a:gd name="T58" fmla="*/ 30 w 504"/>
                    <a:gd name="T59" fmla="*/ 2 h 468"/>
                    <a:gd name="T60" fmla="*/ 31 w 504"/>
                    <a:gd name="T61" fmla="*/ 2 h 468"/>
                    <a:gd name="T62" fmla="*/ 34 w 504"/>
                    <a:gd name="T63" fmla="*/ 0 h 468"/>
                    <a:gd name="T64" fmla="*/ 37 w 504"/>
                    <a:gd name="T65" fmla="*/ 1 h 468"/>
                    <a:gd name="T66" fmla="*/ 41 w 504"/>
                    <a:gd name="T67" fmla="*/ 2 h 468"/>
                    <a:gd name="T68" fmla="*/ 42 w 504"/>
                    <a:gd name="T69" fmla="*/ 4 h 468"/>
                    <a:gd name="T70" fmla="*/ 42 w 504"/>
                    <a:gd name="T71" fmla="*/ 10 h 468"/>
                    <a:gd name="T72" fmla="*/ 41 w 504"/>
                    <a:gd name="T73" fmla="*/ 14 h 468"/>
                    <a:gd name="T74" fmla="*/ 42 w 504"/>
                    <a:gd name="T75" fmla="*/ 15 h 468"/>
                    <a:gd name="T76" fmla="*/ 44 w 504"/>
                    <a:gd name="T77" fmla="*/ 18 h 468"/>
                    <a:gd name="T78" fmla="*/ 43 w 504"/>
                    <a:gd name="T79" fmla="*/ 19 h 468"/>
                    <a:gd name="T80" fmla="*/ 42 w 504"/>
                    <a:gd name="T81" fmla="*/ 21 h 468"/>
                    <a:gd name="T82" fmla="*/ 42 w 504"/>
                    <a:gd name="T83" fmla="*/ 23 h 468"/>
                    <a:gd name="T84" fmla="*/ 39 w 504"/>
                    <a:gd name="T85" fmla="*/ 27 h 468"/>
                    <a:gd name="T86" fmla="*/ 38 w 504"/>
                    <a:gd name="T87" fmla="*/ 29 h 468"/>
                    <a:gd name="T88" fmla="*/ 38 w 504"/>
                    <a:gd name="T89" fmla="*/ 31 h 468"/>
                    <a:gd name="T90" fmla="*/ 36 w 504"/>
                    <a:gd name="T91" fmla="*/ 32 h 468"/>
                    <a:gd name="T92" fmla="*/ 35 w 504"/>
                    <a:gd name="T93" fmla="*/ 34 h 468"/>
                    <a:gd name="T94" fmla="*/ 34 w 504"/>
                    <a:gd name="T95" fmla="*/ 38 h 46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04"/>
                    <a:gd name="T145" fmla="*/ 0 h 468"/>
                    <a:gd name="T146" fmla="*/ 504 w 504"/>
                    <a:gd name="T147" fmla="*/ 468 h 46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04" h="468">
                      <a:moveTo>
                        <a:pt x="390" y="456"/>
                      </a:moveTo>
                      <a:lnTo>
                        <a:pt x="384" y="468"/>
                      </a:lnTo>
                      <a:lnTo>
                        <a:pt x="378" y="468"/>
                      </a:lnTo>
                      <a:lnTo>
                        <a:pt x="354" y="468"/>
                      </a:lnTo>
                      <a:lnTo>
                        <a:pt x="348" y="462"/>
                      </a:lnTo>
                      <a:lnTo>
                        <a:pt x="300" y="456"/>
                      </a:lnTo>
                      <a:lnTo>
                        <a:pt x="270" y="444"/>
                      </a:lnTo>
                      <a:lnTo>
                        <a:pt x="252" y="438"/>
                      </a:lnTo>
                      <a:lnTo>
                        <a:pt x="240" y="438"/>
                      </a:lnTo>
                      <a:lnTo>
                        <a:pt x="234" y="438"/>
                      </a:lnTo>
                      <a:lnTo>
                        <a:pt x="228" y="444"/>
                      </a:lnTo>
                      <a:lnTo>
                        <a:pt x="210" y="444"/>
                      </a:lnTo>
                      <a:lnTo>
                        <a:pt x="198" y="444"/>
                      </a:lnTo>
                      <a:lnTo>
                        <a:pt x="198" y="450"/>
                      </a:lnTo>
                      <a:lnTo>
                        <a:pt x="168" y="456"/>
                      </a:lnTo>
                      <a:lnTo>
                        <a:pt x="150" y="450"/>
                      </a:lnTo>
                      <a:lnTo>
                        <a:pt x="144" y="444"/>
                      </a:lnTo>
                      <a:lnTo>
                        <a:pt x="132" y="438"/>
                      </a:lnTo>
                      <a:lnTo>
                        <a:pt x="138" y="432"/>
                      </a:lnTo>
                      <a:lnTo>
                        <a:pt x="114" y="432"/>
                      </a:lnTo>
                      <a:lnTo>
                        <a:pt x="102" y="426"/>
                      </a:lnTo>
                      <a:lnTo>
                        <a:pt x="90" y="414"/>
                      </a:lnTo>
                      <a:lnTo>
                        <a:pt x="72" y="402"/>
                      </a:lnTo>
                      <a:lnTo>
                        <a:pt x="78" y="366"/>
                      </a:lnTo>
                      <a:lnTo>
                        <a:pt x="78" y="330"/>
                      </a:lnTo>
                      <a:lnTo>
                        <a:pt x="66" y="318"/>
                      </a:lnTo>
                      <a:lnTo>
                        <a:pt x="66" y="300"/>
                      </a:lnTo>
                      <a:lnTo>
                        <a:pt x="66" y="282"/>
                      </a:lnTo>
                      <a:lnTo>
                        <a:pt x="36" y="282"/>
                      </a:lnTo>
                      <a:lnTo>
                        <a:pt x="30" y="276"/>
                      </a:lnTo>
                      <a:lnTo>
                        <a:pt x="30" y="282"/>
                      </a:lnTo>
                      <a:lnTo>
                        <a:pt x="24" y="282"/>
                      </a:lnTo>
                      <a:lnTo>
                        <a:pt x="12" y="276"/>
                      </a:lnTo>
                      <a:lnTo>
                        <a:pt x="0" y="282"/>
                      </a:lnTo>
                      <a:lnTo>
                        <a:pt x="12" y="204"/>
                      </a:lnTo>
                      <a:lnTo>
                        <a:pt x="18" y="210"/>
                      </a:lnTo>
                      <a:lnTo>
                        <a:pt x="18" y="204"/>
                      </a:lnTo>
                      <a:lnTo>
                        <a:pt x="18" y="198"/>
                      </a:lnTo>
                      <a:lnTo>
                        <a:pt x="12" y="198"/>
                      </a:lnTo>
                      <a:lnTo>
                        <a:pt x="18" y="192"/>
                      </a:lnTo>
                      <a:lnTo>
                        <a:pt x="12" y="192"/>
                      </a:lnTo>
                      <a:lnTo>
                        <a:pt x="6" y="192"/>
                      </a:lnTo>
                      <a:lnTo>
                        <a:pt x="6" y="186"/>
                      </a:lnTo>
                      <a:lnTo>
                        <a:pt x="0" y="186"/>
                      </a:lnTo>
                      <a:lnTo>
                        <a:pt x="0" y="180"/>
                      </a:lnTo>
                      <a:lnTo>
                        <a:pt x="6" y="180"/>
                      </a:lnTo>
                      <a:lnTo>
                        <a:pt x="12" y="186"/>
                      </a:lnTo>
                      <a:lnTo>
                        <a:pt x="18" y="138"/>
                      </a:lnTo>
                      <a:lnTo>
                        <a:pt x="24" y="126"/>
                      </a:lnTo>
                      <a:lnTo>
                        <a:pt x="30" y="126"/>
                      </a:lnTo>
                      <a:lnTo>
                        <a:pt x="42" y="120"/>
                      </a:lnTo>
                      <a:lnTo>
                        <a:pt x="48" y="114"/>
                      </a:lnTo>
                      <a:lnTo>
                        <a:pt x="60" y="102"/>
                      </a:lnTo>
                      <a:lnTo>
                        <a:pt x="72" y="96"/>
                      </a:lnTo>
                      <a:lnTo>
                        <a:pt x="78" y="96"/>
                      </a:lnTo>
                      <a:lnTo>
                        <a:pt x="90" y="96"/>
                      </a:lnTo>
                      <a:lnTo>
                        <a:pt x="96" y="90"/>
                      </a:lnTo>
                      <a:lnTo>
                        <a:pt x="102" y="96"/>
                      </a:lnTo>
                      <a:lnTo>
                        <a:pt x="108" y="96"/>
                      </a:lnTo>
                      <a:lnTo>
                        <a:pt x="120" y="102"/>
                      </a:lnTo>
                      <a:lnTo>
                        <a:pt x="126" y="108"/>
                      </a:lnTo>
                      <a:lnTo>
                        <a:pt x="126" y="114"/>
                      </a:lnTo>
                      <a:lnTo>
                        <a:pt x="132" y="114"/>
                      </a:lnTo>
                      <a:lnTo>
                        <a:pt x="138" y="120"/>
                      </a:lnTo>
                      <a:lnTo>
                        <a:pt x="144" y="120"/>
                      </a:lnTo>
                      <a:lnTo>
                        <a:pt x="144" y="126"/>
                      </a:lnTo>
                      <a:lnTo>
                        <a:pt x="150" y="126"/>
                      </a:lnTo>
                      <a:lnTo>
                        <a:pt x="156" y="120"/>
                      </a:lnTo>
                      <a:lnTo>
                        <a:pt x="156" y="96"/>
                      </a:lnTo>
                      <a:lnTo>
                        <a:pt x="156" y="84"/>
                      </a:lnTo>
                      <a:lnTo>
                        <a:pt x="162" y="84"/>
                      </a:lnTo>
                      <a:lnTo>
                        <a:pt x="168" y="78"/>
                      </a:lnTo>
                      <a:lnTo>
                        <a:pt x="174" y="72"/>
                      </a:lnTo>
                      <a:lnTo>
                        <a:pt x="180" y="72"/>
                      </a:lnTo>
                      <a:lnTo>
                        <a:pt x="198" y="66"/>
                      </a:lnTo>
                      <a:lnTo>
                        <a:pt x="198" y="60"/>
                      </a:lnTo>
                      <a:lnTo>
                        <a:pt x="216" y="42"/>
                      </a:lnTo>
                      <a:lnTo>
                        <a:pt x="222" y="36"/>
                      </a:lnTo>
                      <a:lnTo>
                        <a:pt x="228" y="36"/>
                      </a:lnTo>
                      <a:lnTo>
                        <a:pt x="228" y="30"/>
                      </a:lnTo>
                      <a:lnTo>
                        <a:pt x="228" y="24"/>
                      </a:lnTo>
                      <a:lnTo>
                        <a:pt x="246" y="18"/>
                      </a:lnTo>
                      <a:lnTo>
                        <a:pt x="252" y="18"/>
                      </a:lnTo>
                      <a:lnTo>
                        <a:pt x="258" y="12"/>
                      </a:lnTo>
                      <a:lnTo>
                        <a:pt x="270" y="6"/>
                      </a:lnTo>
                      <a:lnTo>
                        <a:pt x="288" y="6"/>
                      </a:lnTo>
                      <a:lnTo>
                        <a:pt x="312" y="12"/>
                      </a:lnTo>
                      <a:lnTo>
                        <a:pt x="324" y="12"/>
                      </a:lnTo>
                      <a:lnTo>
                        <a:pt x="336" y="18"/>
                      </a:lnTo>
                      <a:lnTo>
                        <a:pt x="348" y="24"/>
                      </a:lnTo>
                      <a:lnTo>
                        <a:pt x="354" y="24"/>
                      </a:lnTo>
                      <a:lnTo>
                        <a:pt x="354" y="18"/>
                      </a:lnTo>
                      <a:lnTo>
                        <a:pt x="360" y="18"/>
                      </a:lnTo>
                      <a:lnTo>
                        <a:pt x="360" y="6"/>
                      </a:lnTo>
                      <a:lnTo>
                        <a:pt x="372" y="6"/>
                      </a:lnTo>
                      <a:lnTo>
                        <a:pt x="390" y="6"/>
                      </a:lnTo>
                      <a:lnTo>
                        <a:pt x="396" y="0"/>
                      </a:lnTo>
                      <a:lnTo>
                        <a:pt x="414" y="12"/>
                      </a:lnTo>
                      <a:lnTo>
                        <a:pt x="426" y="12"/>
                      </a:lnTo>
                      <a:lnTo>
                        <a:pt x="444" y="18"/>
                      </a:lnTo>
                      <a:lnTo>
                        <a:pt x="462" y="18"/>
                      </a:lnTo>
                      <a:lnTo>
                        <a:pt x="474" y="18"/>
                      </a:lnTo>
                      <a:lnTo>
                        <a:pt x="480" y="18"/>
                      </a:lnTo>
                      <a:lnTo>
                        <a:pt x="486" y="36"/>
                      </a:lnTo>
                      <a:lnTo>
                        <a:pt x="480" y="42"/>
                      </a:lnTo>
                      <a:lnTo>
                        <a:pt x="480" y="54"/>
                      </a:lnTo>
                      <a:lnTo>
                        <a:pt x="486" y="78"/>
                      </a:lnTo>
                      <a:lnTo>
                        <a:pt x="486" y="114"/>
                      </a:lnTo>
                      <a:lnTo>
                        <a:pt x="486" y="150"/>
                      </a:lnTo>
                      <a:lnTo>
                        <a:pt x="468" y="150"/>
                      </a:lnTo>
                      <a:lnTo>
                        <a:pt x="474" y="162"/>
                      </a:lnTo>
                      <a:lnTo>
                        <a:pt x="480" y="162"/>
                      </a:lnTo>
                      <a:lnTo>
                        <a:pt x="486" y="174"/>
                      </a:lnTo>
                      <a:lnTo>
                        <a:pt x="492" y="174"/>
                      </a:lnTo>
                      <a:lnTo>
                        <a:pt x="492" y="192"/>
                      </a:lnTo>
                      <a:lnTo>
                        <a:pt x="498" y="198"/>
                      </a:lnTo>
                      <a:lnTo>
                        <a:pt x="504" y="204"/>
                      </a:lnTo>
                      <a:lnTo>
                        <a:pt x="504" y="210"/>
                      </a:lnTo>
                      <a:lnTo>
                        <a:pt x="498" y="210"/>
                      </a:lnTo>
                      <a:lnTo>
                        <a:pt x="498" y="222"/>
                      </a:lnTo>
                      <a:lnTo>
                        <a:pt x="492" y="228"/>
                      </a:lnTo>
                      <a:lnTo>
                        <a:pt x="492" y="234"/>
                      </a:lnTo>
                      <a:lnTo>
                        <a:pt x="492" y="240"/>
                      </a:lnTo>
                      <a:lnTo>
                        <a:pt x="486" y="246"/>
                      </a:lnTo>
                      <a:lnTo>
                        <a:pt x="486" y="258"/>
                      </a:lnTo>
                      <a:lnTo>
                        <a:pt x="480" y="264"/>
                      </a:lnTo>
                      <a:lnTo>
                        <a:pt x="474" y="276"/>
                      </a:lnTo>
                      <a:lnTo>
                        <a:pt x="468" y="288"/>
                      </a:lnTo>
                      <a:lnTo>
                        <a:pt x="456" y="306"/>
                      </a:lnTo>
                      <a:lnTo>
                        <a:pt x="456" y="312"/>
                      </a:lnTo>
                      <a:lnTo>
                        <a:pt x="444" y="318"/>
                      </a:lnTo>
                      <a:lnTo>
                        <a:pt x="432" y="336"/>
                      </a:lnTo>
                      <a:lnTo>
                        <a:pt x="432" y="342"/>
                      </a:lnTo>
                      <a:lnTo>
                        <a:pt x="432" y="348"/>
                      </a:lnTo>
                      <a:lnTo>
                        <a:pt x="432" y="354"/>
                      </a:lnTo>
                      <a:lnTo>
                        <a:pt x="426" y="366"/>
                      </a:lnTo>
                      <a:lnTo>
                        <a:pt x="420" y="366"/>
                      </a:lnTo>
                      <a:lnTo>
                        <a:pt x="420" y="372"/>
                      </a:lnTo>
                      <a:lnTo>
                        <a:pt x="414" y="378"/>
                      </a:lnTo>
                      <a:lnTo>
                        <a:pt x="414" y="390"/>
                      </a:lnTo>
                      <a:lnTo>
                        <a:pt x="408" y="390"/>
                      </a:lnTo>
                      <a:lnTo>
                        <a:pt x="408" y="402"/>
                      </a:lnTo>
                      <a:lnTo>
                        <a:pt x="402" y="414"/>
                      </a:lnTo>
                      <a:lnTo>
                        <a:pt x="396" y="438"/>
                      </a:lnTo>
                      <a:lnTo>
                        <a:pt x="396" y="444"/>
                      </a:lnTo>
                      <a:lnTo>
                        <a:pt x="390" y="45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8" name="Freeform 8">
                  <a:extLst>
                    <a:ext uri="{FF2B5EF4-FFF2-40B4-BE49-F238E27FC236}">
                      <a16:creationId xmlns:a16="http://schemas.microsoft.com/office/drawing/2014/main" xmlns="" id="{62BE5B91-BFA1-4E05-A623-CCBA801F76E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88" y="3088"/>
                  <a:ext cx="238" cy="343"/>
                </a:xfrm>
                <a:custGeom>
                  <a:avLst/>
                  <a:gdLst>
                    <a:gd name="T0" fmla="*/ 39 w 534"/>
                    <a:gd name="T1" fmla="*/ 35 h 774"/>
                    <a:gd name="T2" fmla="*/ 35 w 534"/>
                    <a:gd name="T3" fmla="*/ 31 h 774"/>
                    <a:gd name="T4" fmla="*/ 32 w 534"/>
                    <a:gd name="T5" fmla="*/ 29 h 774"/>
                    <a:gd name="T6" fmla="*/ 32 w 534"/>
                    <a:gd name="T7" fmla="*/ 31 h 774"/>
                    <a:gd name="T8" fmla="*/ 29 w 534"/>
                    <a:gd name="T9" fmla="*/ 33 h 774"/>
                    <a:gd name="T10" fmla="*/ 27 w 534"/>
                    <a:gd name="T11" fmla="*/ 36 h 774"/>
                    <a:gd name="T12" fmla="*/ 30 w 534"/>
                    <a:gd name="T13" fmla="*/ 38 h 774"/>
                    <a:gd name="T14" fmla="*/ 29 w 534"/>
                    <a:gd name="T15" fmla="*/ 40 h 774"/>
                    <a:gd name="T16" fmla="*/ 25 w 534"/>
                    <a:gd name="T17" fmla="*/ 40 h 774"/>
                    <a:gd name="T18" fmla="*/ 23 w 534"/>
                    <a:gd name="T19" fmla="*/ 42 h 774"/>
                    <a:gd name="T20" fmla="*/ 22 w 534"/>
                    <a:gd name="T21" fmla="*/ 47 h 774"/>
                    <a:gd name="T22" fmla="*/ 22 w 534"/>
                    <a:gd name="T23" fmla="*/ 51 h 774"/>
                    <a:gd name="T24" fmla="*/ 22 w 534"/>
                    <a:gd name="T25" fmla="*/ 54 h 774"/>
                    <a:gd name="T26" fmla="*/ 21 w 534"/>
                    <a:gd name="T27" fmla="*/ 56 h 774"/>
                    <a:gd name="T28" fmla="*/ 19 w 534"/>
                    <a:gd name="T29" fmla="*/ 58 h 774"/>
                    <a:gd name="T30" fmla="*/ 20 w 534"/>
                    <a:gd name="T31" fmla="*/ 59 h 774"/>
                    <a:gd name="T32" fmla="*/ 19 w 534"/>
                    <a:gd name="T33" fmla="*/ 62 h 774"/>
                    <a:gd name="T34" fmla="*/ 19 w 534"/>
                    <a:gd name="T35" fmla="*/ 64 h 774"/>
                    <a:gd name="T36" fmla="*/ 20 w 534"/>
                    <a:gd name="T37" fmla="*/ 66 h 774"/>
                    <a:gd name="T38" fmla="*/ 17 w 534"/>
                    <a:gd name="T39" fmla="*/ 66 h 774"/>
                    <a:gd name="T40" fmla="*/ 16 w 534"/>
                    <a:gd name="T41" fmla="*/ 65 h 774"/>
                    <a:gd name="T42" fmla="*/ 13 w 534"/>
                    <a:gd name="T43" fmla="*/ 65 h 774"/>
                    <a:gd name="T44" fmla="*/ 11 w 534"/>
                    <a:gd name="T45" fmla="*/ 65 h 774"/>
                    <a:gd name="T46" fmla="*/ 8 w 534"/>
                    <a:gd name="T47" fmla="*/ 65 h 774"/>
                    <a:gd name="T48" fmla="*/ 8 w 534"/>
                    <a:gd name="T49" fmla="*/ 64 h 774"/>
                    <a:gd name="T50" fmla="*/ 5 w 534"/>
                    <a:gd name="T51" fmla="*/ 65 h 774"/>
                    <a:gd name="T52" fmla="*/ 3 w 534"/>
                    <a:gd name="T53" fmla="*/ 65 h 774"/>
                    <a:gd name="T54" fmla="*/ 0 w 534"/>
                    <a:gd name="T55" fmla="*/ 64 h 774"/>
                    <a:gd name="T56" fmla="*/ 0 w 534"/>
                    <a:gd name="T57" fmla="*/ 62 h 774"/>
                    <a:gd name="T58" fmla="*/ 3 w 534"/>
                    <a:gd name="T59" fmla="*/ 60 h 774"/>
                    <a:gd name="T60" fmla="*/ 6 w 534"/>
                    <a:gd name="T61" fmla="*/ 57 h 774"/>
                    <a:gd name="T62" fmla="*/ 8 w 534"/>
                    <a:gd name="T63" fmla="*/ 50 h 774"/>
                    <a:gd name="T64" fmla="*/ 6 w 534"/>
                    <a:gd name="T65" fmla="*/ 45 h 774"/>
                    <a:gd name="T66" fmla="*/ 8 w 534"/>
                    <a:gd name="T67" fmla="*/ 41 h 774"/>
                    <a:gd name="T68" fmla="*/ 9 w 534"/>
                    <a:gd name="T69" fmla="*/ 38 h 774"/>
                    <a:gd name="T70" fmla="*/ 10 w 534"/>
                    <a:gd name="T71" fmla="*/ 36 h 774"/>
                    <a:gd name="T72" fmla="*/ 12 w 534"/>
                    <a:gd name="T73" fmla="*/ 33 h 774"/>
                    <a:gd name="T74" fmla="*/ 14 w 534"/>
                    <a:gd name="T75" fmla="*/ 29 h 774"/>
                    <a:gd name="T76" fmla="*/ 16 w 534"/>
                    <a:gd name="T77" fmla="*/ 26 h 774"/>
                    <a:gd name="T78" fmla="*/ 16 w 534"/>
                    <a:gd name="T79" fmla="*/ 24 h 774"/>
                    <a:gd name="T80" fmla="*/ 16 w 534"/>
                    <a:gd name="T81" fmla="*/ 21 h 774"/>
                    <a:gd name="T82" fmla="*/ 13 w 534"/>
                    <a:gd name="T83" fmla="*/ 19 h 774"/>
                    <a:gd name="T84" fmla="*/ 14 w 534"/>
                    <a:gd name="T85" fmla="*/ 10 h 774"/>
                    <a:gd name="T86" fmla="*/ 14 w 534"/>
                    <a:gd name="T87" fmla="*/ 7 h 774"/>
                    <a:gd name="T88" fmla="*/ 8 w 534"/>
                    <a:gd name="T89" fmla="*/ 7 h 774"/>
                    <a:gd name="T90" fmla="*/ 7 w 534"/>
                    <a:gd name="T91" fmla="*/ 3 h 774"/>
                    <a:gd name="T92" fmla="*/ 11 w 534"/>
                    <a:gd name="T93" fmla="*/ 1 h 774"/>
                    <a:gd name="T94" fmla="*/ 12 w 534"/>
                    <a:gd name="T95" fmla="*/ 0 h 774"/>
                    <a:gd name="T96" fmla="*/ 16 w 534"/>
                    <a:gd name="T97" fmla="*/ 2 h 774"/>
                    <a:gd name="T98" fmla="*/ 20 w 534"/>
                    <a:gd name="T99" fmla="*/ 2 h 774"/>
                    <a:gd name="T100" fmla="*/ 23 w 534"/>
                    <a:gd name="T101" fmla="*/ 3 h 774"/>
                    <a:gd name="T102" fmla="*/ 23 w 534"/>
                    <a:gd name="T103" fmla="*/ 10 h 774"/>
                    <a:gd name="T104" fmla="*/ 29 w 534"/>
                    <a:gd name="T105" fmla="*/ 12 h 774"/>
                    <a:gd name="T106" fmla="*/ 35 w 534"/>
                    <a:gd name="T107" fmla="*/ 12 h 774"/>
                    <a:gd name="T108" fmla="*/ 38 w 534"/>
                    <a:gd name="T109" fmla="*/ 17 h 774"/>
                    <a:gd name="T110" fmla="*/ 40 w 534"/>
                    <a:gd name="T111" fmla="*/ 19 h 774"/>
                    <a:gd name="T112" fmla="*/ 44 w 534"/>
                    <a:gd name="T113" fmla="*/ 23 h 774"/>
                    <a:gd name="T114" fmla="*/ 44 w 534"/>
                    <a:gd name="T115" fmla="*/ 30 h 774"/>
                    <a:gd name="T116" fmla="*/ 46 w 534"/>
                    <a:gd name="T117" fmla="*/ 36 h 774"/>
                    <a:gd name="T118" fmla="*/ 41 w 534"/>
                    <a:gd name="T119" fmla="*/ 37 h 77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34"/>
                    <a:gd name="T181" fmla="*/ 0 h 774"/>
                    <a:gd name="T182" fmla="*/ 534 w 534"/>
                    <a:gd name="T183" fmla="*/ 774 h 77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34" h="774">
                      <a:moveTo>
                        <a:pt x="462" y="426"/>
                      </a:moveTo>
                      <a:lnTo>
                        <a:pt x="462" y="414"/>
                      </a:lnTo>
                      <a:lnTo>
                        <a:pt x="450" y="402"/>
                      </a:lnTo>
                      <a:lnTo>
                        <a:pt x="444" y="396"/>
                      </a:lnTo>
                      <a:lnTo>
                        <a:pt x="420" y="396"/>
                      </a:lnTo>
                      <a:lnTo>
                        <a:pt x="408" y="390"/>
                      </a:lnTo>
                      <a:lnTo>
                        <a:pt x="402" y="366"/>
                      </a:lnTo>
                      <a:lnTo>
                        <a:pt x="390" y="354"/>
                      </a:lnTo>
                      <a:lnTo>
                        <a:pt x="384" y="336"/>
                      </a:lnTo>
                      <a:lnTo>
                        <a:pt x="378" y="336"/>
                      </a:lnTo>
                      <a:lnTo>
                        <a:pt x="366" y="336"/>
                      </a:lnTo>
                      <a:lnTo>
                        <a:pt x="360" y="336"/>
                      </a:lnTo>
                      <a:lnTo>
                        <a:pt x="354" y="336"/>
                      </a:lnTo>
                      <a:lnTo>
                        <a:pt x="348" y="336"/>
                      </a:lnTo>
                      <a:lnTo>
                        <a:pt x="348" y="348"/>
                      </a:lnTo>
                      <a:lnTo>
                        <a:pt x="360" y="354"/>
                      </a:lnTo>
                      <a:lnTo>
                        <a:pt x="360" y="390"/>
                      </a:lnTo>
                      <a:lnTo>
                        <a:pt x="348" y="390"/>
                      </a:lnTo>
                      <a:lnTo>
                        <a:pt x="342" y="384"/>
                      </a:lnTo>
                      <a:lnTo>
                        <a:pt x="330" y="378"/>
                      </a:lnTo>
                      <a:lnTo>
                        <a:pt x="324" y="378"/>
                      </a:lnTo>
                      <a:lnTo>
                        <a:pt x="318" y="390"/>
                      </a:lnTo>
                      <a:lnTo>
                        <a:pt x="312" y="402"/>
                      </a:lnTo>
                      <a:lnTo>
                        <a:pt x="306" y="420"/>
                      </a:lnTo>
                      <a:lnTo>
                        <a:pt x="324" y="414"/>
                      </a:lnTo>
                      <a:lnTo>
                        <a:pt x="330" y="414"/>
                      </a:lnTo>
                      <a:lnTo>
                        <a:pt x="336" y="420"/>
                      </a:lnTo>
                      <a:lnTo>
                        <a:pt x="336" y="432"/>
                      </a:lnTo>
                      <a:lnTo>
                        <a:pt x="330" y="438"/>
                      </a:lnTo>
                      <a:lnTo>
                        <a:pt x="330" y="444"/>
                      </a:lnTo>
                      <a:lnTo>
                        <a:pt x="330" y="450"/>
                      </a:lnTo>
                      <a:lnTo>
                        <a:pt x="324" y="456"/>
                      </a:lnTo>
                      <a:lnTo>
                        <a:pt x="318" y="456"/>
                      </a:lnTo>
                      <a:lnTo>
                        <a:pt x="300" y="456"/>
                      </a:lnTo>
                      <a:lnTo>
                        <a:pt x="288" y="462"/>
                      </a:lnTo>
                      <a:lnTo>
                        <a:pt x="276" y="462"/>
                      </a:lnTo>
                      <a:lnTo>
                        <a:pt x="270" y="462"/>
                      </a:lnTo>
                      <a:lnTo>
                        <a:pt x="270" y="468"/>
                      </a:lnTo>
                      <a:lnTo>
                        <a:pt x="252" y="468"/>
                      </a:lnTo>
                      <a:lnTo>
                        <a:pt x="258" y="480"/>
                      </a:lnTo>
                      <a:lnTo>
                        <a:pt x="258" y="492"/>
                      </a:lnTo>
                      <a:lnTo>
                        <a:pt x="258" y="498"/>
                      </a:lnTo>
                      <a:lnTo>
                        <a:pt x="258" y="510"/>
                      </a:lnTo>
                      <a:lnTo>
                        <a:pt x="252" y="540"/>
                      </a:lnTo>
                      <a:lnTo>
                        <a:pt x="246" y="564"/>
                      </a:lnTo>
                      <a:lnTo>
                        <a:pt x="246" y="570"/>
                      </a:lnTo>
                      <a:lnTo>
                        <a:pt x="252" y="576"/>
                      </a:lnTo>
                      <a:lnTo>
                        <a:pt x="246" y="582"/>
                      </a:lnTo>
                      <a:lnTo>
                        <a:pt x="252" y="600"/>
                      </a:lnTo>
                      <a:lnTo>
                        <a:pt x="258" y="606"/>
                      </a:lnTo>
                      <a:lnTo>
                        <a:pt x="258" y="612"/>
                      </a:lnTo>
                      <a:lnTo>
                        <a:pt x="252" y="618"/>
                      </a:lnTo>
                      <a:lnTo>
                        <a:pt x="246" y="624"/>
                      </a:lnTo>
                      <a:lnTo>
                        <a:pt x="246" y="630"/>
                      </a:lnTo>
                      <a:lnTo>
                        <a:pt x="246" y="636"/>
                      </a:lnTo>
                      <a:lnTo>
                        <a:pt x="240" y="642"/>
                      </a:lnTo>
                      <a:lnTo>
                        <a:pt x="234" y="654"/>
                      </a:lnTo>
                      <a:lnTo>
                        <a:pt x="228" y="654"/>
                      </a:lnTo>
                      <a:lnTo>
                        <a:pt x="222" y="660"/>
                      </a:lnTo>
                      <a:lnTo>
                        <a:pt x="216" y="666"/>
                      </a:lnTo>
                      <a:lnTo>
                        <a:pt x="210" y="666"/>
                      </a:lnTo>
                      <a:lnTo>
                        <a:pt x="204" y="678"/>
                      </a:lnTo>
                      <a:lnTo>
                        <a:pt x="210" y="678"/>
                      </a:lnTo>
                      <a:lnTo>
                        <a:pt x="222" y="684"/>
                      </a:lnTo>
                      <a:lnTo>
                        <a:pt x="222" y="690"/>
                      </a:lnTo>
                      <a:lnTo>
                        <a:pt x="222" y="696"/>
                      </a:lnTo>
                      <a:lnTo>
                        <a:pt x="222" y="702"/>
                      </a:lnTo>
                      <a:lnTo>
                        <a:pt x="216" y="708"/>
                      </a:lnTo>
                      <a:lnTo>
                        <a:pt x="210" y="720"/>
                      </a:lnTo>
                      <a:lnTo>
                        <a:pt x="216" y="732"/>
                      </a:lnTo>
                      <a:lnTo>
                        <a:pt x="210" y="732"/>
                      </a:lnTo>
                      <a:lnTo>
                        <a:pt x="216" y="738"/>
                      </a:lnTo>
                      <a:lnTo>
                        <a:pt x="216" y="744"/>
                      </a:lnTo>
                      <a:lnTo>
                        <a:pt x="222" y="750"/>
                      </a:lnTo>
                      <a:lnTo>
                        <a:pt x="228" y="756"/>
                      </a:lnTo>
                      <a:lnTo>
                        <a:pt x="222" y="762"/>
                      </a:lnTo>
                      <a:lnTo>
                        <a:pt x="228" y="768"/>
                      </a:lnTo>
                      <a:lnTo>
                        <a:pt x="222" y="774"/>
                      </a:lnTo>
                      <a:lnTo>
                        <a:pt x="204" y="762"/>
                      </a:lnTo>
                      <a:lnTo>
                        <a:pt x="198" y="762"/>
                      </a:lnTo>
                      <a:lnTo>
                        <a:pt x="192" y="762"/>
                      </a:lnTo>
                      <a:lnTo>
                        <a:pt x="186" y="756"/>
                      </a:lnTo>
                      <a:lnTo>
                        <a:pt x="180" y="750"/>
                      </a:lnTo>
                      <a:lnTo>
                        <a:pt x="180" y="744"/>
                      </a:lnTo>
                      <a:lnTo>
                        <a:pt x="174" y="744"/>
                      </a:lnTo>
                      <a:lnTo>
                        <a:pt x="156" y="750"/>
                      </a:lnTo>
                      <a:lnTo>
                        <a:pt x="150" y="750"/>
                      </a:lnTo>
                      <a:lnTo>
                        <a:pt x="144" y="750"/>
                      </a:lnTo>
                      <a:lnTo>
                        <a:pt x="138" y="750"/>
                      </a:lnTo>
                      <a:lnTo>
                        <a:pt x="138" y="744"/>
                      </a:lnTo>
                      <a:lnTo>
                        <a:pt x="132" y="744"/>
                      </a:lnTo>
                      <a:lnTo>
                        <a:pt x="120" y="744"/>
                      </a:lnTo>
                      <a:lnTo>
                        <a:pt x="114" y="738"/>
                      </a:lnTo>
                      <a:lnTo>
                        <a:pt x="108" y="744"/>
                      </a:lnTo>
                      <a:lnTo>
                        <a:pt x="102" y="744"/>
                      </a:lnTo>
                      <a:lnTo>
                        <a:pt x="96" y="744"/>
                      </a:lnTo>
                      <a:lnTo>
                        <a:pt x="96" y="738"/>
                      </a:lnTo>
                      <a:lnTo>
                        <a:pt x="96" y="744"/>
                      </a:lnTo>
                      <a:lnTo>
                        <a:pt x="90" y="744"/>
                      </a:lnTo>
                      <a:lnTo>
                        <a:pt x="90" y="738"/>
                      </a:lnTo>
                      <a:lnTo>
                        <a:pt x="84" y="744"/>
                      </a:lnTo>
                      <a:lnTo>
                        <a:pt x="72" y="750"/>
                      </a:lnTo>
                      <a:lnTo>
                        <a:pt x="66" y="750"/>
                      </a:lnTo>
                      <a:lnTo>
                        <a:pt x="60" y="750"/>
                      </a:lnTo>
                      <a:lnTo>
                        <a:pt x="54" y="756"/>
                      </a:lnTo>
                      <a:lnTo>
                        <a:pt x="42" y="756"/>
                      </a:lnTo>
                      <a:lnTo>
                        <a:pt x="36" y="750"/>
                      </a:lnTo>
                      <a:lnTo>
                        <a:pt x="30" y="750"/>
                      </a:lnTo>
                      <a:lnTo>
                        <a:pt x="24" y="744"/>
                      </a:lnTo>
                      <a:lnTo>
                        <a:pt x="18" y="738"/>
                      </a:lnTo>
                      <a:lnTo>
                        <a:pt x="6" y="738"/>
                      </a:lnTo>
                      <a:lnTo>
                        <a:pt x="0" y="732"/>
                      </a:lnTo>
                      <a:lnTo>
                        <a:pt x="0" y="726"/>
                      </a:lnTo>
                      <a:lnTo>
                        <a:pt x="0" y="720"/>
                      </a:lnTo>
                      <a:lnTo>
                        <a:pt x="6" y="714"/>
                      </a:lnTo>
                      <a:lnTo>
                        <a:pt x="6" y="708"/>
                      </a:lnTo>
                      <a:lnTo>
                        <a:pt x="12" y="708"/>
                      </a:lnTo>
                      <a:lnTo>
                        <a:pt x="18" y="702"/>
                      </a:lnTo>
                      <a:lnTo>
                        <a:pt x="24" y="696"/>
                      </a:lnTo>
                      <a:lnTo>
                        <a:pt x="30" y="696"/>
                      </a:lnTo>
                      <a:lnTo>
                        <a:pt x="48" y="690"/>
                      </a:lnTo>
                      <a:lnTo>
                        <a:pt x="54" y="678"/>
                      </a:lnTo>
                      <a:lnTo>
                        <a:pt x="66" y="672"/>
                      </a:lnTo>
                      <a:lnTo>
                        <a:pt x="66" y="654"/>
                      </a:lnTo>
                      <a:lnTo>
                        <a:pt x="72" y="636"/>
                      </a:lnTo>
                      <a:lnTo>
                        <a:pt x="72" y="612"/>
                      </a:lnTo>
                      <a:lnTo>
                        <a:pt x="84" y="594"/>
                      </a:lnTo>
                      <a:lnTo>
                        <a:pt x="90" y="576"/>
                      </a:lnTo>
                      <a:lnTo>
                        <a:pt x="96" y="552"/>
                      </a:lnTo>
                      <a:lnTo>
                        <a:pt x="90" y="528"/>
                      </a:lnTo>
                      <a:lnTo>
                        <a:pt x="84" y="528"/>
                      </a:lnTo>
                      <a:lnTo>
                        <a:pt x="72" y="522"/>
                      </a:lnTo>
                      <a:lnTo>
                        <a:pt x="78" y="510"/>
                      </a:lnTo>
                      <a:lnTo>
                        <a:pt x="78" y="504"/>
                      </a:lnTo>
                      <a:lnTo>
                        <a:pt x="84" y="480"/>
                      </a:lnTo>
                      <a:lnTo>
                        <a:pt x="90" y="468"/>
                      </a:lnTo>
                      <a:lnTo>
                        <a:pt x="90" y="456"/>
                      </a:lnTo>
                      <a:lnTo>
                        <a:pt x="96" y="456"/>
                      </a:lnTo>
                      <a:lnTo>
                        <a:pt x="96" y="444"/>
                      </a:lnTo>
                      <a:lnTo>
                        <a:pt x="102" y="438"/>
                      </a:lnTo>
                      <a:lnTo>
                        <a:pt x="102" y="432"/>
                      </a:lnTo>
                      <a:lnTo>
                        <a:pt x="108" y="432"/>
                      </a:lnTo>
                      <a:lnTo>
                        <a:pt x="114" y="420"/>
                      </a:lnTo>
                      <a:lnTo>
                        <a:pt x="114" y="414"/>
                      </a:lnTo>
                      <a:lnTo>
                        <a:pt x="114" y="408"/>
                      </a:lnTo>
                      <a:lnTo>
                        <a:pt x="114" y="402"/>
                      </a:lnTo>
                      <a:lnTo>
                        <a:pt x="126" y="384"/>
                      </a:lnTo>
                      <a:lnTo>
                        <a:pt x="138" y="378"/>
                      </a:lnTo>
                      <a:lnTo>
                        <a:pt x="138" y="372"/>
                      </a:lnTo>
                      <a:lnTo>
                        <a:pt x="150" y="354"/>
                      </a:lnTo>
                      <a:lnTo>
                        <a:pt x="156" y="342"/>
                      </a:lnTo>
                      <a:lnTo>
                        <a:pt x="162" y="330"/>
                      </a:lnTo>
                      <a:lnTo>
                        <a:pt x="168" y="324"/>
                      </a:lnTo>
                      <a:lnTo>
                        <a:pt x="168" y="312"/>
                      </a:lnTo>
                      <a:lnTo>
                        <a:pt x="174" y="306"/>
                      </a:lnTo>
                      <a:lnTo>
                        <a:pt x="174" y="300"/>
                      </a:lnTo>
                      <a:lnTo>
                        <a:pt x="174" y="294"/>
                      </a:lnTo>
                      <a:lnTo>
                        <a:pt x="180" y="288"/>
                      </a:lnTo>
                      <a:lnTo>
                        <a:pt x="180" y="276"/>
                      </a:lnTo>
                      <a:lnTo>
                        <a:pt x="186" y="276"/>
                      </a:lnTo>
                      <a:lnTo>
                        <a:pt x="186" y="270"/>
                      </a:lnTo>
                      <a:lnTo>
                        <a:pt x="180" y="264"/>
                      </a:lnTo>
                      <a:lnTo>
                        <a:pt x="174" y="258"/>
                      </a:lnTo>
                      <a:lnTo>
                        <a:pt x="174" y="240"/>
                      </a:lnTo>
                      <a:lnTo>
                        <a:pt x="168" y="240"/>
                      </a:lnTo>
                      <a:lnTo>
                        <a:pt x="162" y="228"/>
                      </a:lnTo>
                      <a:lnTo>
                        <a:pt x="156" y="228"/>
                      </a:lnTo>
                      <a:lnTo>
                        <a:pt x="150" y="216"/>
                      </a:lnTo>
                      <a:lnTo>
                        <a:pt x="168" y="216"/>
                      </a:lnTo>
                      <a:lnTo>
                        <a:pt x="168" y="180"/>
                      </a:lnTo>
                      <a:lnTo>
                        <a:pt x="168" y="144"/>
                      </a:lnTo>
                      <a:lnTo>
                        <a:pt x="162" y="120"/>
                      </a:lnTo>
                      <a:lnTo>
                        <a:pt x="162" y="108"/>
                      </a:lnTo>
                      <a:lnTo>
                        <a:pt x="168" y="102"/>
                      </a:lnTo>
                      <a:lnTo>
                        <a:pt x="162" y="84"/>
                      </a:lnTo>
                      <a:lnTo>
                        <a:pt x="156" y="84"/>
                      </a:lnTo>
                      <a:lnTo>
                        <a:pt x="144" y="84"/>
                      </a:lnTo>
                      <a:lnTo>
                        <a:pt x="126" y="84"/>
                      </a:lnTo>
                      <a:lnTo>
                        <a:pt x="108" y="78"/>
                      </a:lnTo>
                      <a:lnTo>
                        <a:pt x="96" y="78"/>
                      </a:lnTo>
                      <a:lnTo>
                        <a:pt x="78" y="66"/>
                      </a:lnTo>
                      <a:lnTo>
                        <a:pt x="84" y="60"/>
                      </a:lnTo>
                      <a:lnTo>
                        <a:pt x="78" y="54"/>
                      </a:lnTo>
                      <a:lnTo>
                        <a:pt x="78" y="36"/>
                      </a:lnTo>
                      <a:lnTo>
                        <a:pt x="96" y="24"/>
                      </a:lnTo>
                      <a:lnTo>
                        <a:pt x="120" y="24"/>
                      </a:lnTo>
                      <a:lnTo>
                        <a:pt x="126" y="18"/>
                      </a:lnTo>
                      <a:lnTo>
                        <a:pt x="126" y="12"/>
                      </a:lnTo>
                      <a:lnTo>
                        <a:pt x="126" y="6"/>
                      </a:lnTo>
                      <a:lnTo>
                        <a:pt x="132" y="6"/>
                      </a:lnTo>
                      <a:lnTo>
                        <a:pt x="138" y="6"/>
                      </a:lnTo>
                      <a:lnTo>
                        <a:pt x="138" y="0"/>
                      </a:lnTo>
                      <a:lnTo>
                        <a:pt x="156" y="0"/>
                      </a:lnTo>
                      <a:lnTo>
                        <a:pt x="156" y="6"/>
                      </a:lnTo>
                      <a:lnTo>
                        <a:pt x="168" y="24"/>
                      </a:lnTo>
                      <a:lnTo>
                        <a:pt x="180" y="24"/>
                      </a:lnTo>
                      <a:lnTo>
                        <a:pt x="192" y="18"/>
                      </a:lnTo>
                      <a:lnTo>
                        <a:pt x="198" y="18"/>
                      </a:lnTo>
                      <a:lnTo>
                        <a:pt x="210" y="18"/>
                      </a:lnTo>
                      <a:lnTo>
                        <a:pt x="222" y="18"/>
                      </a:lnTo>
                      <a:lnTo>
                        <a:pt x="234" y="12"/>
                      </a:lnTo>
                      <a:lnTo>
                        <a:pt x="252" y="18"/>
                      </a:lnTo>
                      <a:lnTo>
                        <a:pt x="252" y="24"/>
                      </a:lnTo>
                      <a:lnTo>
                        <a:pt x="258" y="36"/>
                      </a:lnTo>
                      <a:lnTo>
                        <a:pt x="258" y="66"/>
                      </a:lnTo>
                      <a:lnTo>
                        <a:pt x="252" y="84"/>
                      </a:lnTo>
                      <a:lnTo>
                        <a:pt x="252" y="120"/>
                      </a:lnTo>
                      <a:lnTo>
                        <a:pt x="258" y="120"/>
                      </a:lnTo>
                      <a:lnTo>
                        <a:pt x="282" y="126"/>
                      </a:lnTo>
                      <a:lnTo>
                        <a:pt x="294" y="132"/>
                      </a:lnTo>
                      <a:lnTo>
                        <a:pt x="306" y="138"/>
                      </a:lnTo>
                      <a:lnTo>
                        <a:pt x="324" y="138"/>
                      </a:lnTo>
                      <a:lnTo>
                        <a:pt x="348" y="138"/>
                      </a:lnTo>
                      <a:lnTo>
                        <a:pt x="354" y="138"/>
                      </a:lnTo>
                      <a:lnTo>
                        <a:pt x="360" y="144"/>
                      </a:lnTo>
                      <a:lnTo>
                        <a:pt x="396" y="144"/>
                      </a:lnTo>
                      <a:lnTo>
                        <a:pt x="408" y="150"/>
                      </a:lnTo>
                      <a:lnTo>
                        <a:pt x="414" y="180"/>
                      </a:lnTo>
                      <a:lnTo>
                        <a:pt x="420" y="186"/>
                      </a:lnTo>
                      <a:lnTo>
                        <a:pt x="426" y="192"/>
                      </a:lnTo>
                      <a:lnTo>
                        <a:pt x="426" y="198"/>
                      </a:lnTo>
                      <a:lnTo>
                        <a:pt x="432" y="198"/>
                      </a:lnTo>
                      <a:lnTo>
                        <a:pt x="438" y="210"/>
                      </a:lnTo>
                      <a:lnTo>
                        <a:pt x="450" y="216"/>
                      </a:lnTo>
                      <a:lnTo>
                        <a:pt x="468" y="228"/>
                      </a:lnTo>
                      <a:lnTo>
                        <a:pt x="492" y="234"/>
                      </a:lnTo>
                      <a:lnTo>
                        <a:pt x="492" y="246"/>
                      </a:lnTo>
                      <a:lnTo>
                        <a:pt x="492" y="270"/>
                      </a:lnTo>
                      <a:lnTo>
                        <a:pt x="486" y="294"/>
                      </a:lnTo>
                      <a:lnTo>
                        <a:pt x="486" y="312"/>
                      </a:lnTo>
                      <a:lnTo>
                        <a:pt x="486" y="330"/>
                      </a:lnTo>
                      <a:lnTo>
                        <a:pt x="492" y="348"/>
                      </a:lnTo>
                      <a:lnTo>
                        <a:pt x="498" y="360"/>
                      </a:lnTo>
                      <a:lnTo>
                        <a:pt x="510" y="366"/>
                      </a:lnTo>
                      <a:lnTo>
                        <a:pt x="516" y="384"/>
                      </a:lnTo>
                      <a:lnTo>
                        <a:pt x="522" y="414"/>
                      </a:lnTo>
                      <a:lnTo>
                        <a:pt x="528" y="414"/>
                      </a:lnTo>
                      <a:lnTo>
                        <a:pt x="534" y="426"/>
                      </a:lnTo>
                      <a:lnTo>
                        <a:pt x="528" y="432"/>
                      </a:lnTo>
                      <a:lnTo>
                        <a:pt x="468" y="426"/>
                      </a:lnTo>
                      <a:lnTo>
                        <a:pt x="462" y="42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9" name="Freeform 9">
                  <a:extLst>
                    <a:ext uri="{FF2B5EF4-FFF2-40B4-BE49-F238E27FC236}">
                      <a16:creationId xmlns:a16="http://schemas.microsoft.com/office/drawing/2014/main" xmlns="" id="{C8E7E5A0-5830-4E1C-9BA9-DE382C7EA8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2479" y="3237"/>
                  <a:ext cx="245" cy="292"/>
                </a:xfrm>
                <a:custGeom>
                  <a:avLst/>
                  <a:gdLst>
                    <a:gd name="T0" fmla="*/ 3 w 552"/>
                    <a:gd name="T1" fmla="*/ 46 h 660"/>
                    <a:gd name="T2" fmla="*/ 4 w 552"/>
                    <a:gd name="T3" fmla="*/ 42 h 660"/>
                    <a:gd name="T4" fmla="*/ 2 w 552"/>
                    <a:gd name="T5" fmla="*/ 38 h 660"/>
                    <a:gd name="T6" fmla="*/ 0 w 552"/>
                    <a:gd name="T7" fmla="*/ 34 h 660"/>
                    <a:gd name="T8" fmla="*/ 2 w 552"/>
                    <a:gd name="T9" fmla="*/ 30 h 660"/>
                    <a:gd name="T10" fmla="*/ 3 w 552"/>
                    <a:gd name="T11" fmla="*/ 27 h 660"/>
                    <a:gd name="T12" fmla="*/ 5 w 552"/>
                    <a:gd name="T13" fmla="*/ 23 h 660"/>
                    <a:gd name="T14" fmla="*/ 5 w 552"/>
                    <a:gd name="T15" fmla="*/ 15 h 660"/>
                    <a:gd name="T16" fmla="*/ 6 w 552"/>
                    <a:gd name="T17" fmla="*/ 11 h 660"/>
                    <a:gd name="T18" fmla="*/ 11 w 552"/>
                    <a:gd name="T19" fmla="*/ 9 h 660"/>
                    <a:gd name="T20" fmla="*/ 10 w 552"/>
                    <a:gd name="T21" fmla="*/ 5 h 660"/>
                    <a:gd name="T22" fmla="*/ 12 w 552"/>
                    <a:gd name="T23" fmla="*/ 1 h 660"/>
                    <a:gd name="T24" fmla="*/ 16 w 552"/>
                    <a:gd name="T25" fmla="*/ 2 h 660"/>
                    <a:gd name="T26" fmla="*/ 23 w 552"/>
                    <a:gd name="T27" fmla="*/ 8 h 660"/>
                    <a:gd name="T28" fmla="*/ 23 w 552"/>
                    <a:gd name="T29" fmla="*/ 11 h 660"/>
                    <a:gd name="T30" fmla="*/ 27 w 552"/>
                    <a:gd name="T31" fmla="*/ 12 h 660"/>
                    <a:gd name="T32" fmla="*/ 29 w 552"/>
                    <a:gd name="T33" fmla="*/ 17 h 660"/>
                    <a:gd name="T34" fmla="*/ 31 w 552"/>
                    <a:gd name="T35" fmla="*/ 15 h 660"/>
                    <a:gd name="T36" fmla="*/ 33 w 552"/>
                    <a:gd name="T37" fmla="*/ 17 h 660"/>
                    <a:gd name="T38" fmla="*/ 36 w 552"/>
                    <a:gd name="T39" fmla="*/ 23 h 660"/>
                    <a:gd name="T40" fmla="*/ 41 w 552"/>
                    <a:gd name="T41" fmla="*/ 33 h 660"/>
                    <a:gd name="T42" fmla="*/ 43 w 552"/>
                    <a:gd name="T43" fmla="*/ 36 h 660"/>
                    <a:gd name="T44" fmla="*/ 43 w 552"/>
                    <a:gd name="T45" fmla="*/ 37 h 660"/>
                    <a:gd name="T46" fmla="*/ 41 w 552"/>
                    <a:gd name="T47" fmla="*/ 35 h 660"/>
                    <a:gd name="T48" fmla="*/ 43 w 552"/>
                    <a:gd name="T49" fmla="*/ 37 h 660"/>
                    <a:gd name="T50" fmla="*/ 44 w 552"/>
                    <a:gd name="T51" fmla="*/ 39 h 660"/>
                    <a:gd name="T52" fmla="*/ 47 w 552"/>
                    <a:gd name="T53" fmla="*/ 41 h 660"/>
                    <a:gd name="T54" fmla="*/ 47 w 552"/>
                    <a:gd name="T55" fmla="*/ 44 h 660"/>
                    <a:gd name="T56" fmla="*/ 48 w 552"/>
                    <a:gd name="T57" fmla="*/ 46 h 660"/>
                    <a:gd name="T58" fmla="*/ 47 w 552"/>
                    <a:gd name="T59" fmla="*/ 46 h 660"/>
                    <a:gd name="T60" fmla="*/ 44 w 552"/>
                    <a:gd name="T61" fmla="*/ 46 h 660"/>
                    <a:gd name="T62" fmla="*/ 47 w 552"/>
                    <a:gd name="T63" fmla="*/ 47 h 660"/>
                    <a:gd name="T64" fmla="*/ 47 w 552"/>
                    <a:gd name="T65" fmla="*/ 49 h 660"/>
                    <a:gd name="T66" fmla="*/ 47 w 552"/>
                    <a:gd name="T67" fmla="*/ 52 h 660"/>
                    <a:gd name="T68" fmla="*/ 46 w 552"/>
                    <a:gd name="T69" fmla="*/ 53 h 660"/>
                    <a:gd name="T70" fmla="*/ 43 w 552"/>
                    <a:gd name="T71" fmla="*/ 54 h 660"/>
                    <a:gd name="T72" fmla="*/ 37 w 552"/>
                    <a:gd name="T73" fmla="*/ 54 h 660"/>
                    <a:gd name="T74" fmla="*/ 30 w 552"/>
                    <a:gd name="T75" fmla="*/ 54 h 660"/>
                    <a:gd name="T76" fmla="*/ 29 w 552"/>
                    <a:gd name="T77" fmla="*/ 53 h 660"/>
                    <a:gd name="T78" fmla="*/ 27 w 552"/>
                    <a:gd name="T79" fmla="*/ 53 h 660"/>
                    <a:gd name="T80" fmla="*/ 29 w 552"/>
                    <a:gd name="T81" fmla="*/ 53 h 660"/>
                    <a:gd name="T82" fmla="*/ 28 w 552"/>
                    <a:gd name="T83" fmla="*/ 54 h 660"/>
                    <a:gd name="T84" fmla="*/ 24 w 552"/>
                    <a:gd name="T85" fmla="*/ 54 h 660"/>
                    <a:gd name="T86" fmla="*/ 20 w 552"/>
                    <a:gd name="T87" fmla="*/ 55 h 660"/>
                    <a:gd name="T88" fmla="*/ 15 w 552"/>
                    <a:gd name="T89" fmla="*/ 56 h 660"/>
                    <a:gd name="T90" fmla="*/ 12 w 552"/>
                    <a:gd name="T91" fmla="*/ 56 h 660"/>
                    <a:gd name="T92" fmla="*/ 11 w 552"/>
                    <a:gd name="T93" fmla="*/ 57 h 660"/>
                    <a:gd name="T94" fmla="*/ 9 w 552"/>
                    <a:gd name="T95" fmla="*/ 57 h 660"/>
                    <a:gd name="T96" fmla="*/ 7 w 552"/>
                    <a:gd name="T97" fmla="*/ 56 h 660"/>
                    <a:gd name="T98" fmla="*/ 5 w 552"/>
                    <a:gd name="T99" fmla="*/ 55 h 660"/>
                    <a:gd name="T100" fmla="*/ 7 w 552"/>
                    <a:gd name="T101" fmla="*/ 54 h 660"/>
                    <a:gd name="T102" fmla="*/ 5 w 552"/>
                    <a:gd name="T103" fmla="*/ 54 h 660"/>
                    <a:gd name="T104" fmla="*/ 5 w 552"/>
                    <a:gd name="T105" fmla="*/ 53 h 660"/>
                    <a:gd name="T106" fmla="*/ 4 w 552"/>
                    <a:gd name="T107" fmla="*/ 49 h 660"/>
                    <a:gd name="T108" fmla="*/ 45 w 552"/>
                    <a:gd name="T109" fmla="*/ 38 h 66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52"/>
                    <a:gd name="T166" fmla="*/ 0 h 660"/>
                    <a:gd name="T167" fmla="*/ 552 w 552"/>
                    <a:gd name="T168" fmla="*/ 660 h 66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52" h="660">
                      <a:moveTo>
                        <a:pt x="36" y="564"/>
                      </a:moveTo>
                      <a:lnTo>
                        <a:pt x="36" y="558"/>
                      </a:lnTo>
                      <a:lnTo>
                        <a:pt x="36" y="552"/>
                      </a:lnTo>
                      <a:lnTo>
                        <a:pt x="42" y="546"/>
                      </a:lnTo>
                      <a:lnTo>
                        <a:pt x="42" y="540"/>
                      </a:lnTo>
                      <a:lnTo>
                        <a:pt x="36" y="540"/>
                      </a:lnTo>
                      <a:lnTo>
                        <a:pt x="36" y="534"/>
                      </a:lnTo>
                      <a:lnTo>
                        <a:pt x="36" y="528"/>
                      </a:lnTo>
                      <a:lnTo>
                        <a:pt x="42" y="522"/>
                      </a:lnTo>
                      <a:lnTo>
                        <a:pt x="48" y="516"/>
                      </a:lnTo>
                      <a:lnTo>
                        <a:pt x="54" y="510"/>
                      </a:lnTo>
                      <a:lnTo>
                        <a:pt x="54" y="504"/>
                      </a:lnTo>
                      <a:lnTo>
                        <a:pt x="54" y="498"/>
                      </a:lnTo>
                      <a:lnTo>
                        <a:pt x="48" y="492"/>
                      </a:lnTo>
                      <a:lnTo>
                        <a:pt x="42" y="486"/>
                      </a:lnTo>
                      <a:lnTo>
                        <a:pt x="42" y="480"/>
                      </a:lnTo>
                      <a:lnTo>
                        <a:pt x="42" y="468"/>
                      </a:lnTo>
                      <a:lnTo>
                        <a:pt x="30" y="456"/>
                      </a:lnTo>
                      <a:lnTo>
                        <a:pt x="30" y="450"/>
                      </a:lnTo>
                      <a:lnTo>
                        <a:pt x="18" y="444"/>
                      </a:lnTo>
                      <a:lnTo>
                        <a:pt x="18" y="438"/>
                      </a:lnTo>
                      <a:lnTo>
                        <a:pt x="24" y="432"/>
                      </a:lnTo>
                      <a:lnTo>
                        <a:pt x="18" y="426"/>
                      </a:lnTo>
                      <a:lnTo>
                        <a:pt x="24" y="420"/>
                      </a:lnTo>
                      <a:lnTo>
                        <a:pt x="18" y="414"/>
                      </a:lnTo>
                      <a:lnTo>
                        <a:pt x="12" y="408"/>
                      </a:lnTo>
                      <a:lnTo>
                        <a:pt x="12" y="402"/>
                      </a:lnTo>
                      <a:lnTo>
                        <a:pt x="6" y="396"/>
                      </a:lnTo>
                      <a:lnTo>
                        <a:pt x="12" y="396"/>
                      </a:lnTo>
                      <a:lnTo>
                        <a:pt x="6" y="384"/>
                      </a:lnTo>
                      <a:lnTo>
                        <a:pt x="12" y="372"/>
                      </a:lnTo>
                      <a:lnTo>
                        <a:pt x="18" y="366"/>
                      </a:lnTo>
                      <a:lnTo>
                        <a:pt x="18" y="360"/>
                      </a:lnTo>
                      <a:lnTo>
                        <a:pt x="18" y="354"/>
                      </a:lnTo>
                      <a:lnTo>
                        <a:pt x="18" y="348"/>
                      </a:lnTo>
                      <a:lnTo>
                        <a:pt x="6" y="342"/>
                      </a:lnTo>
                      <a:lnTo>
                        <a:pt x="0" y="342"/>
                      </a:lnTo>
                      <a:lnTo>
                        <a:pt x="6" y="330"/>
                      </a:lnTo>
                      <a:lnTo>
                        <a:pt x="12" y="330"/>
                      </a:lnTo>
                      <a:lnTo>
                        <a:pt x="18" y="324"/>
                      </a:lnTo>
                      <a:lnTo>
                        <a:pt x="24" y="318"/>
                      </a:lnTo>
                      <a:lnTo>
                        <a:pt x="30" y="318"/>
                      </a:lnTo>
                      <a:lnTo>
                        <a:pt x="36" y="306"/>
                      </a:lnTo>
                      <a:lnTo>
                        <a:pt x="42" y="300"/>
                      </a:lnTo>
                      <a:lnTo>
                        <a:pt x="42" y="294"/>
                      </a:lnTo>
                      <a:lnTo>
                        <a:pt x="42" y="288"/>
                      </a:lnTo>
                      <a:lnTo>
                        <a:pt x="48" y="282"/>
                      </a:lnTo>
                      <a:lnTo>
                        <a:pt x="54" y="276"/>
                      </a:lnTo>
                      <a:lnTo>
                        <a:pt x="54" y="270"/>
                      </a:lnTo>
                      <a:lnTo>
                        <a:pt x="48" y="264"/>
                      </a:lnTo>
                      <a:lnTo>
                        <a:pt x="42" y="246"/>
                      </a:lnTo>
                      <a:lnTo>
                        <a:pt x="48" y="240"/>
                      </a:lnTo>
                      <a:lnTo>
                        <a:pt x="42" y="234"/>
                      </a:lnTo>
                      <a:lnTo>
                        <a:pt x="42" y="228"/>
                      </a:lnTo>
                      <a:lnTo>
                        <a:pt x="48" y="204"/>
                      </a:lnTo>
                      <a:lnTo>
                        <a:pt x="54" y="174"/>
                      </a:lnTo>
                      <a:lnTo>
                        <a:pt x="54" y="162"/>
                      </a:lnTo>
                      <a:lnTo>
                        <a:pt x="54" y="156"/>
                      </a:lnTo>
                      <a:lnTo>
                        <a:pt x="54" y="144"/>
                      </a:lnTo>
                      <a:lnTo>
                        <a:pt x="48" y="132"/>
                      </a:lnTo>
                      <a:lnTo>
                        <a:pt x="66" y="132"/>
                      </a:lnTo>
                      <a:lnTo>
                        <a:pt x="66" y="126"/>
                      </a:lnTo>
                      <a:lnTo>
                        <a:pt x="72" y="126"/>
                      </a:lnTo>
                      <a:lnTo>
                        <a:pt x="84" y="126"/>
                      </a:lnTo>
                      <a:lnTo>
                        <a:pt x="96" y="120"/>
                      </a:lnTo>
                      <a:lnTo>
                        <a:pt x="114" y="120"/>
                      </a:lnTo>
                      <a:lnTo>
                        <a:pt x="120" y="120"/>
                      </a:lnTo>
                      <a:lnTo>
                        <a:pt x="126" y="114"/>
                      </a:lnTo>
                      <a:lnTo>
                        <a:pt x="126" y="108"/>
                      </a:lnTo>
                      <a:lnTo>
                        <a:pt x="126" y="102"/>
                      </a:lnTo>
                      <a:lnTo>
                        <a:pt x="132" y="96"/>
                      </a:lnTo>
                      <a:lnTo>
                        <a:pt x="132" y="84"/>
                      </a:lnTo>
                      <a:lnTo>
                        <a:pt x="126" y="78"/>
                      </a:lnTo>
                      <a:lnTo>
                        <a:pt x="120" y="78"/>
                      </a:lnTo>
                      <a:lnTo>
                        <a:pt x="102" y="84"/>
                      </a:lnTo>
                      <a:lnTo>
                        <a:pt x="108" y="66"/>
                      </a:lnTo>
                      <a:lnTo>
                        <a:pt x="114" y="54"/>
                      </a:lnTo>
                      <a:lnTo>
                        <a:pt x="120" y="42"/>
                      </a:lnTo>
                      <a:lnTo>
                        <a:pt x="126" y="42"/>
                      </a:lnTo>
                      <a:lnTo>
                        <a:pt x="138" y="48"/>
                      </a:lnTo>
                      <a:lnTo>
                        <a:pt x="144" y="54"/>
                      </a:lnTo>
                      <a:lnTo>
                        <a:pt x="156" y="54"/>
                      </a:lnTo>
                      <a:lnTo>
                        <a:pt x="156" y="18"/>
                      </a:lnTo>
                      <a:lnTo>
                        <a:pt x="144" y="12"/>
                      </a:lnTo>
                      <a:lnTo>
                        <a:pt x="144" y="0"/>
                      </a:lnTo>
                      <a:lnTo>
                        <a:pt x="150" y="0"/>
                      </a:lnTo>
                      <a:lnTo>
                        <a:pt x="156" y="0"/>
                      </a:lnTo>
                      <a:lnTo>
                        <a:pt x="162" y="0"/>
                      </a:lnTo>
                      <a:lnTo>
                        <a:pt x="174" y="0"/>
                      </a:lnTo>
                      <a:lnTo>
                        <a:pt x="180" y="0"/>
                      </a:lnTo>
                      <a:lnTo>
                        <a:pt x="186" y="18"/>
                      </a:lnTo>
                      <a:lnTo>
                        <a:pt x="198" y="30"/>
                      </a:lnTo>
                      <a:lnTo>
                        <a:pt x="204" y="54"/>
                      </a:lnTo>
                      <a:lnTo>
                        <a:pt x="216" y="60"/>
                      </a:lnTo>
                      <a:lnTo>
                        <a:pt x="240" y="60"/>
                      </a:lnTo>
                      <a:lnTo>
                        <a:pt x="246" y="66"/>
                      </a:lnTo>
                      <a:lnTo>
                        <a:pt x="258" y="78"/>
                      </a:lnTo>
                      <a:lnTo>
                        <a:pt x="258" y="90"/>
                      </a:lnTo>
                      <a:lnTo>
                        <a:pt x="252" y="96"/>
                      </a:lnTo>
                      <a:lnTo>
                        <a:pt x="258" y="102"/>
                      </a:lnTo>
                      <a:lnTo>
                        <a:pt x="258" y="108"/>
                      </a:lnTo>
                      <a:lnTo>
                        <a:pt x="252" y="120"/>
                      </a:lnTo>
                      <a:lnTo>
                        <a:pt x="252" y="126"/>
                      </a:lnTo>
                      <a:lnTo>
                        <a:pt x="258" y="126"/>
                      </a:lnTo>
                      <a:lnTo>
                        <a:pt x="264" y="126"/>
                      </a:lnTo>
                      <a:lnTo>
                        <a:pt x="276" y="126"/>
                      </a:lnTo>
                      <a:lnTo>
                        <a:pt x="282" y="120"/>
                      </a:lnTo>
                      <a:lnTo>
                        <a:pt x="282" y="126"/>
                      </a:lnTo>
                      <a:lnTo>
                        <a:pt x="294" y="126"/>
                      </a:lnTo>
                      <a:lnTo>
                        <a:pt x="300" y="132"/>
                      </a:lnTo>
                      <a:lnTo>
                        <a:pt x="306" y="144"/>
                      </a:lnTo>
                      <a:lnTo>
                        <a:pt x="312" y="144"/>
                      </a:lnTo>
                      <a:lnTo>
                        <a:pt x="312" y="150"/>
                      </a:lnTo>
                      <a:lnTo>
                        <a:pt x="312" y="162"/>
                      </a:lnTo>
                      <a:lnTo>
                        <a:pt x="312" y="174"/>
                      </a:lnTo>
                      <a:lnTo>
                        <a:pt x="324" y="180"/>
                      </a:lnTo>
                      <a:lnTo>
                        <a:pt x="324" y="186"/>
                      </a:lnTo>
                      <a:lnTo>
                        <a:pt x="324" y="192"/>
                      </a:lnTo>
                      <a:lnTo>
                        <a:pt x="330" y="192"/>
                      </a:lnTo>
                      <a:lnTo>
                        <a:pt x="336" y="198"/>
                      </a:lnTo>
                      <a:lnTo>
                        <a:pt x="342" y="192"/>
                      </a:lnTo>
                      <a:lnTo>
                        <a:pt x="348" y="192"/>
                      </a:lnTo>
                      <a:lnTo>
                        <a:pt x="348" y="186"/>
                      </a:lnTo>
                      <a:lnTo>
                        <a:pt x="348" y="180"/>
                      </a:lnTo>
                      <a:lnTo>
                        <a:pt x="354" y="180"/>
                      </a:lnTo>
                      <a:lnTo>
                        <a:pt x="354" y="174"/>
                      </a:lnTo>
                      <a:lnTo>
                        <a:pt x="360" y="168"/>
                      </a:lnTo>
                      <a:lnTo>
                        <a:pt x="366" y="168"/>
                      </a:lnTo>
                      <a:lnTo>
                        <a:pt x="372" y="174"/>
                      </a:lnTo>
                      <a:lnTo>
                        <a:pt x="372" y="180"/>
                      </a:lnTo>
                      <a:lnTo>
                        <a:pt x="378" y="186"/>
                      </a:lnTo>
                      <a:lnTo>
                        <a:pt x="378" y="192"/>
                      </a:lnTo>
                      <a:lnTo>
                        <a:pt x="384" y="192"/>
                      </a:lnTo>
                      <a:lnTo>
                        <a:pt x="390" y="204"/>
                      </a:lnTo>
                      <a:lnTo>
                        <a:pt x="390" y="210"/>
                      </a:lnTo>
                      <a:lnTo>
                        <a:pt x="390" y="216"/>
                      </a:lnTo>
                      <a:lnTo>
                        <a:pt x="384" y="234"/>
                      </a:lnTo>
                      <a:lnTo>
                        <a:pt x="390" y="240"/>
                      </a:lnTo>
                      <a:lnTo>
                        <a:pt x="408" y="252"/>
                      </a:lnTo>
                      <a:lnTo>
                        <a:pt x="414" y="264"/>
                      </a:lnTo>
                      <a:lnTo>
                        <a:pt x="408" y="300"/>
                      </a:lnTo>
                      <a:lnTo>
                        <a:pt x="414" y="312"/>
                      </a:lnTo>
                      <a:lnTo>
                        <a:pt x="426" y="336"/>
                      </a:lnTo>
                      <a:lnTo>
                        <a:pt x="438" y="354"/>
                      </a:lnTo>
                      <a:lnTo>
                        <a:pt x="444" y="366"/>
                      </a:lnTo>
                      <a:lnTo>
                        <a:pt x="456" y="366"/>
                      </a:lnTo>
                      <a:lnTo>
                        <a:pt x="474" y="378"/>
                      </a:lnTo>
                      <a:lnTo>
                        <a:pt x="474" y="384"/>
                      </a:lnTo>
                      <a:lnTo>
                        <a:pt x="480" y="390"/>
                      </a:lnTo>
                      <a:lnTo>
                        <a:pt x="486" y="396"/>
                      </a:lnTo>
                      <a:lnTo>
                        <a:pt x="486" y="402"/>
                      </a:lnTo>
                      <a:lnTo>
                        <a:pt x="480" y="408"/>
                      </a:lnTo>
                      <a:lnTo>
                        <a:pt x="486" y="408"/>
                      </a:lnTo>
                      <a:lnTo>
                        <a:pt x="486" y="414"/>
                      </a:lnTo>
                      <a:lnTo>
                        <a:pt x="492" y="414"/>
                      </a:lnTo>
                      <a:lnTo>
                        <a:pt x="492" y="420"/>
                      </a:lnTo>
                      <a:lnTo>
                        <a:pt x="498" y="426"/>
                      </a:lnTo>
                      <a:lnTo>
                        <a:pt x="498" y="432"/>
                      </a:lnTo>
                      <a:lnTo>
                        <a:pt x="498" y="438"/>
                      </a:lnTo>
                      <a:lnTo>
                        <a:pt x="492" y="432"/>
                      </a:lnTo>
                      <a:lnTo>
                        <a:pt x="486" y="426"/>
                      </a:lnTo>
                      <a:lnTo>
                        <a:pt x="486" y="420"/>
                      </a:lnTo>
                      <a:lnTo>
                        <a:pt x="486" y="414"/>
                      </a:lnTo>
                      <a:lnTo>
                        <a:pt x="480" y="414"/>
                      </a:lnTo>
                      <a:lnTo>
                        <a:pt x="480" y="408"/>
                      </a:lnTo>
                      <a:lnTo>
                        <a:pt x="474" y="408"/>
                      </a:lnTo>
                      <a:lnTo>
                        <a:pt x="468" y="408"/>
                      </a:lnTo>
                      <a:lnTo>
                        <a:pt x="468" y="402"/>
                      </a:lnTo>
                      <a:lnTo>
                        <a:pt x="462" y="402"/>
                      </a:lnTo>
                      <a:lnTo>
                        <a:pt x="462" y="408"/>
                      </a:lnTo>
                      <a:lnTo>
                        <a:pt x="468" y="408"/>
                      </a:lnTo>
                      <a:lnTo>
                        <a:pt x="474" y="414"/>
                      </a:lnTo>
                      <a:lnTo>
                        <a:pt x="480" y="420"/>
                      </a:lnTo>
                      <a:lnTo>
                        <a:pt x="480" y="426"/>
                      </a:lnTo>
                      <a:lnTo>
                        <a:pt x="486" y="426"/>
                      </a:lnTo>
                      <a:lnTo>
                        <a:pt x="486" y="432"/>
                      </a:lnTo>
                      <a:lnTo>
                        <a:pt x="492" y="438"/>
                      </a:lnTo>
                      <a:lnTo>
                        <a:pt x="498" y="438"/>
                      </a:lnTo>
                      <a:lnTo>
                        <a:pt x="504" y="444"/>
                      </a:lnTo>
                      <a:lnTo>
                        <a:pt x="510" y="444"/>
                      </a:lnTo>
                      <a:lnTo>
                        <a:pt x="510" y="450"/>
                      </a:lnTo>
                      <a:lnTo>
                        <a:pt x="510" y="456"/>
                      </a:lnTo>
                      <a:lnTo>
                        <a:pt x="516" y="456"/>
                      </a:lnTo>
                      <a:lnTo>
                        <a:pt x="516" y="462"/>
                      </a:lnTo>
                      <a:lnTo>
                        <a:pt x="522" y="462"/>
                      </a:lnTo>
                      <a:lnTo>
                        <a:pt x="522" y="468"/>
                      </a:lnTo>
                      <a:lnTo>
                        <a:pt x="528" y="468"/>
                      </a:lnTo>
                      <a:lnTo>
                        <a:pt x="534" y="468"/>
                      </a:lnTo>
                      <a:lnTo>
                        <a:pt x="534" y="474"/>
                      </a:lnTo>
                      <a:lnTo>
                        <a:pt x="540" y="474"/>
                      </a:lnTo>
                      <a:lnTo>
                        <a:pt x="540" y="480"/>
                      </a:lnTo>
                      <a:lnTo>
                        <a:pt x="546" y="486"/>
                      </a:lnTo>
                      <a:lnTo>
                        <a:pt x="546" y="492"/>
                      </a:lnTo>
                      <a:lnTo>
                        <a:pt x="546" y="498"/>
                      </a:lnTo>
                      <a:lnTo>
                        <a:pt x="546" y="504"/>
                      </a:lnTo>
                      <a:lnTo>
                        <a:pt x="540" y="504"/>
                      </a:lnTo>
                      <a:lnTo>
                        <a:pt x="546" y="504"/>
                      </a:lnTo>
                      <a:lnTo>
                        <a:pt x="540" y="510"/>
                      </a:lnTo>
                      <a:lnTo>
                        <a:pt x="546" y="510"/>
                      </a:lnTo>
                      <a:lnTo>
                        <a:pt x="552" y="510"/>
                      </a:lnTo>
                      <a:lnTo>
                        <a:pt x="552" y="516"/>
                      </a:lnTo>
                      <a:lnTo>
                        <a:pt x="552" y="522"/>
                      </a:lnTo>
                      <a:lnTo>
                        <a:pt x="552" y="528"/>
                      </a:lnTo>
                      <a:lnTo>
                        <a:pt x="552" y="534"/>
                      </a:lnTo>
                      <a:lnTo>
                        <a:pt x="552" y="540"/>
                      </a:lnTo>
                      <a:lnTo>
                        <a:pt x="546" y="540"/>
                      </a:lnTo>
                      <a:lnTo>
                        <a:pt x="546" y="546"/>
                      </a:lnTo>
                      <a:lnTo>
                        <a:pt x="546" y="540"/>
                      </a:lnTo>
                      <a:lnTo>
                        <a:pt x="546" y="534"/>
                      </a:lnTo>
                      <a:lnTo>
                        <a:pt x="540" y="534"/>
                      </a:lnTo>
                      <a:lnTo>
                        <a:pt x="540" y="528"/>
                      </a:lnTo>
                      <a:lnTo>
                        <a:pt x="534" y="528"/>
                      </a:lnTo>
                      <a:lnTo>
                        <a:pt x="528" y="528"/>
                      </a:lnTo>
                      <a:lnTo>
                        <a:pt x="522" y="528"/>
                      </a:lnTo>
                      <a:lnTo>
                        <a:pt x="516" y="528"/>
                      </a:lnTo>
                      <a:lnTo>
                        <a:pt x="510" y="528"/>
                      </a:lnTo>
                      <a:lnTo>
                        <a:pt x="510" y="534"/>
                      </a:lnTo>
                      <a:lnTo>
                        <a:pt x="510" y="528"/>
                      </a:lnTo>
                      <a:lnTo>
                        <a:pt x="516" y="528"/>
                      </a:lnTo>
                      <a:lnTo>
                        <a:pt x="522" y="528"/>
                      </a:lnTo>
                      <a:lnTo>
                        <a:pt x="528" y="528"/>
                      </a:lnTo>
                      <a:lnTo>
                        <a:pt x="534" y="534"/>
                      </a:lnTo>
                      <a:lnTo>
                        <a:pt x="540" y="534"/>
                      </a:lnTo>
                      <a:lnTo>
                        <a:pt x="540" y="540"/>
                      </a:lnTo>
                      <a:lnTo>
                        <a:pt x="540" y="546"/>
                      </a:lnTo>
                      <a:lnTo>
                        <a:pt x="546" y="546"/>
                      </a:lnTo>
                      <a:lnTo>
                        <a:pt x="546" y="552"/>
                      </a:lnTo>
                      <a:lnTo>
                        <a:pt x="552" y="552"/>
                      </a:lnTo>
                      <a:lnTo>
                        <a:pt x="552" y="558"/>
                      </a:lnTo>
                      <a:lnTo>
                        <a:pt x="552" y="564"/>
                      </a:lnTo>
                      <a:lnTo>
                        <a:pt x="546" y="564"/>
                      </a:lnTo>
                      <a:lnTo>
                        <a:pt x="546" y="570"/>
                      </a:lnTo>
                      <a:lnTo>
                        <a:pt x="546" y="576"/>
                      </a:lnTo>
                      <a:lnTo>
                        <a:pt x="540" y="576"/>
                      </a:lnTo>
                      <a:lnTo>
                        <a:pt x="540" y="582"/>
                      </a:lnTo>
                      <a:lnTo>
                        <a:pt x="540" y="588"/>
                      </a:lnTo>
                      <a:lnTo>
                        <a:pt x="534" y="594"/>
                      </a:lnTo>
                      <a:lnTo>
                        <a:pt x="534" y="600"/>
                      </a:lnTo>
                      <a:lnTo>
                        <a:pt x="528" y="600"/>
                      </a:lnTo>
                      <a:lnTo>
                        <a:pt x="522" y="594"/>
                      </a:lnTo>
                      <a:lnTo>
                        <a:pt x="528" y="600"/>
                      </a:lnTo>
                      <a:lnTo>
                        <a:pt x="534" y="600"/>
                      </a:lnTo>
                      <a:lnTo>
                        <a:pt x="534" y="606"/>
                      </a:lnTo>
                      <a:lnTo>
                        <a:pt x="528" y="606"/>
                      </a:lnTo>
                      <a:lnTo>
                        <a:pt x="528" y="612"/>
                      </a:lnTo>
                      <a:lnTo>
                        <a:pt x="522" y="612"/>
                      </a:lnTo>
                      <a:lnTo>
                        <a:pt x="522" y="618"/>
                      </a:lnTo>
                      <a:lnTo>
                        <a:pt x="522" y="624"/>
                      </a:lnTo>
                      <a:lnTo>
                        <a:pt x="510" y="624"/>
                      </a:lnTo>
                      <a:lnTo>
                        <a:pt x="498" y="624"/>
                      </a:lnTo>
                      <a:lnTo>
                        <a:pt x="492" y="624"/>
                      </a:lnTo>
                      <a:lnTo>
                        <a:pt x="486" y="624"/>
                      </a:lnTo>
                      <a:lnTo>
                        <a:pt x="480" y="624"/>
                      </a:lnTo>
                      <a:lnTo>
                        <a:pt x="474" y="624"/>
                      </a:lnTo>
                      <a:lnTo>
                        <a:pt x="468" y="618"/>
                      </a:lnTo>
                      <a:lnTo>
                        <a:pt x="456" y="618"/>
                      </a:lnTo>
                      <a:lnTo>
                        <a:pt x="450" y="618"/>
                      </a:lnTo>
                      <a:lnTo>
                        <a:pt x="426" y="618"/>
                      </a:lnTo>
                      <a:lnTo>
                        <a:pt x="420" y="618"/>
                      </a:lnTo>
                      <a:lnTo>
                        <a:pt x="414" y="618"/>
                      </a:lnTo>
                      <a:lnTo>
                        <a:pt x="408" y="618"/>
                      </a:lnTo>
                      <a:lnTo>
                        <a:pt x="396" y="618"/>
                      </a:lnTo>
                      <a:lnTo>
                        <a:pt x="366" y="618"/>
                      </a:lnTo>
                      <a:lnTo>
                        <a:pt x="348" y="624"/>
                      </a:lnTo>
                      <a:lnTo>
                        <a:pt x="342" y="624"/>
                      </a:lnTo>
                      <a:lnTo>
                        <a:pt x="342" y="618"/>
                      </a:lnTo>
                      <a:lnTo>
                        <a:pt x="336" y="618"/>
                      </a:lnTo>
                      <a:lnTo>
                        <a:pt x="336" y="612"/>
                      </a:lnTo>
                      <a:lnTo>
                        <a:pt x="342" y="612"/>
                      </a:lnTo>
                      <a:lnTo>
                        <a:pt x="348" y="612"/>
                      </a:lnTo>
                      <a:lnTo>
                        <a:pt x="342" y="612"/>
                      </a:lnTo>
                      <a:lnTo>
                        <a:pt x="336" y="612"/>
                      </a:lnTo>
                      <a:lnTo>
                        <a:pt x="336" y="606"/>
                      </a:lnTo>
                      <a:lnTo>
                        <a:pt x="330" y="606"/>
                      </a:lnTo>
                      <a:lnTo>
                        <a:pt x="330" y="600"/>
                      </a:lnTo>
                      <a:lnTo>
                        <a:pt x="324" y="600"/>
                      </a:lnTo>
                      <a:lnTo>
                        <a:pt x="324" y="606"/>
                      </a:lnTo>
                      <a:lnTo>
                        <a:pt x="318" y="606"/>
                      </a:lnTo>
                      <a:lnTo>
                        <a:pt x="318" y="612"/>
                      </a:lnTo>
                      <a:lnTo>
                        <a:pt x="312" y="612"/>
                      </a:lnTo>
                      <a:lnTo>
                        <a:pt x="306" y="606"/>
                      </a:lnTo>
                      <a:lnTo>
                        <a:pt x="306" y="612"/>
                      </a:lnTo>
                      <a:lnTo>
                        <a:pt x="312" y="612"/>
                      </a:lnTo>
                      <a:lnTo>
                        <a:pt x="318" y="612"/>
                      </a:lnTo>
                      <a:lnTo>
                        <a:pt x="324" y="612"/>
                      </a:lnTo>
                      <a:lnTo>
                        <a:pt x="324" y="606"/>
                      </a:lnTo>
                      <a:lnTo>
                        <a:pt x="330" y="606"/>
                      </a:lnTo>
                      <a:lnTo>
                        <a:pt x="336" y="612"/>
                      </a:lnTo>
                      <a:lnTo>
                        <a:pt x="336" y="618"/>
                      </a:lnTo>
                      <a:lnTo>
                        <a:pt x="330" y="618"/>
                      </a:lnTo>
                      <a:lnTo>
                        <a:pt x="336" y="618"/>
                      </a:lnTo>
                      <a:lnTo>
                        <a:pt x="336" y="624"/>
                      </a:lnTo>
                      <a:lnTo>
                        <a:pt x="330" y="624"/>
                      </a:lnTo>
                      <a:lnTo>
                        <a:pt x="318" y="624"/>
                      </a:lnTo>
                      <a:lnTo>
                        <a:pt x="306" y="624"/>
                      </a:lnTo>
                      <a:lnTo>
                        <a:pt x="300" y="624"/>
                      </a:lnTo>
                      <a:lnTo>
                        <a:pt x="306" y="624"/>
                      </a:lnTo>
                      <a:lnTo>
                        <a:pt x="300" y="624"/>
                      </a:lnTo>
                      <a:lnTo>
                        <a:pt x="288" y="624"/>
                      </a:lnTo>
                      <a:lnTo>
                        <a:pt x="282" y="624"/>
                      </a:lnTo>
                      <a:lnTo>
                        <a:pt x="270" y="630"/>
                      </a:lnTo>
                      <a:lnTo>
                        <a:pt x="264" y="630"/>
                      </a:lnTo>
                      <a:lnTo>
                        <a:pt x="258" y="630"/>
                      </a:lnTo>
                      <a:lnTo>
                        <a:pt x="252" y="630"/>
                      </a:lnTo>
                      <a:lnTo>
                        <a:pt x="246" y="630"/>
                      </a:lnTo>
                      <a:lnTo>
                        <a:pt x="240" y="630"/>
                      </a:lnTo>
                      <a:lnTo>
                        <a:pt x="228" y="636"/>
                      </a:lnTo>
                      <a:lnTo>
                        <a:pt x="222" y="636"/>
                      </a:lnTo>
                      <a:lnTo>
                        <a:pt x="210" y="636"/>
                      </a:lnTo>
                      <a:lnTo>
                        <a:pt x="204" y="636"/>
                      </a:lnTo>
                      <a:lnTo>
                        <a:pt x="198" y="636"/>
                      </a:lnTo>
                      <a:lnTo>
                        <a:pt x="192" y="642"/>
                      </a:lnTo>
                      <a:lnTo>
                        <a:pt x="186" y="642"/>
                      </a:lnTo>
                      <a:lnTo>
                        <a:pt x="180" y="642"/>
                      </a:lnTo>
                      <a:lnTo>
                        <a:pt x="168" y="642"/>
                      </a:lnTo>
                      <a:lnTo>
                        <a:pt x="162" y="642"/>
                      </a:lnTo>
                      <a:lnTo>
                        <a:pt x="162" y="648"/>
                      </a:lnTo>
                      <a:lnTo>
                        <a:pt x="156" y="648"/>
                      </a:lnTo>
                      <a:lnTo>
                        <a:pt x="150" y="648"/>
                      </a:lnTo>
                      <a:lnTo>
                        <a:pt x="144" y="648"/>
                      </a:lnTo>
                      <a:lnTo>
                        <a:pt x="138" y="648"/>
                      </a:lnTo>
                      <a:lnTo>
                        <a:pt x="132" y="648"/>
                      </a:lnTo>
                      <a:lnTo>
                        <a:pt x="126" y="642"/>
                      </a:lnTo>
                      <a:lnTo>
                        <a:pt x="126" y="636"/>
                      </a:lnTo>
                      <a:lnTo>
                        <a:pt x="120" y="636"/>
                      </a:lnTo>
                      <a:lnTo>
                        <a:pt x="126" y="642"/>
                      </a:lnTo>
                      <a:lnTo>
                        <a:pt x="126" y="648"/>
                      </a:lnTo>
                      <a:lnTo>
                        <a:pt x="132" y="648"/>
                      </a:lnTo>
                      <a:lnTo>
                        <a:pt x="126" y="654"/>
                      </a:lnTo>
                      <a:lnTo>
                        <a:pt x="120" y="654"/>
                      </a:lnTo>
                      <a:lnTo>
                        <a:pt x="114" y="654"/>
                      </a:lnTo>
                      <a:lnTo>
                        <a:pt x="108" y="654"/>
                      </a:lnTo>
                      <a:lnTo>
                        <a:pt x="108" y="660"/>
                      </a:lnTo>
                      <a:lnTo>
                        <a:pt x="108" y="654"/>
                      </a:lnTo>
                      <a:lnTo>
                        <a:pt x="102" y="654"/>
                      </a:lnTo>
                      <a:lnTo>
                        <a:pt x="102" y="660"/>
                      </a:lnTo>
                      <a:lnTo>
                        <a:pt x="108" y="660"/>
                      </a:lnTo>
                      <a:lnTo>
                        <a:pt x="102" y="660"/>
                      </a:lnTo>
                      <a:lnTo>
                        <a:pt x="96" y="660"/>
                      </a:lnTo>
                      <a:lnTo>
                        <a:pt x="90" y="660"/>
                      </a:lnTo>
                      <a:lnTo>
                        <a:pt x="90" y="654"/>
                      </a:lnTo>
                      <a:lnTo>
                        <a:pt x="84" y="648"/>
                      </a:lnTo>
                      <a:lnTo>
                        <a:pt x="84" y="642"/>
                      </a:lnTo>
                      <a:lnTo>
                        <a:pt x="78" y="642"/>
                      </a:lnTo>
                      <a:lnTo>
                        <a:pt x="72" y="642"/>
                      </a:lnTo>
                      <a:lnTo>
                        <a:pt x="72" y="636"/>
                      </a:lnTo>
                      <a:lnTo>
                        <a:pt x="78" y="636"/>
                      </a:lnTo>
                      <a:lnTo>
                        <a:pt x="72" y="636"/>
                      </a:lnTo>
                      <a:lnTo>
                        <a:pt x="66" y="636"/>
                      </a:lnTo>
                      <a:lnTo>
                        <a:pt x="60" y="636"/>
                      </a:lnTo>
                      <a:lnTo>
                        <a:pt x="54" y="630"/>
                      </a:lnTo>
                      <a:lnTo>
                        <a:pt x="54" y="624"/>
                      </a:lnTo>
                      <a:lnTo>
                        <a:pt x="54" y="618"/>
                      </a:lnTo>
                      <a:lnTo>
                        <a:pt x="60" y="618"/>
                      </a:lnTo>
                      <a:lnTo>
                        <a:pt x="66" y="618"/>
                      </a:lnTo>
                      <a:lnTo>
                        <a:pt x="72" y="618"/>
                      </a:lnTo>
                      <a:lnTo>
                        <a:pt x="78" y="618"/>
                      </a:lnTo>
                      <a:lnTo>
                        <a:pt x="78" y="612"/>
                      </a:lnTo>
                      <a:lnTo>
                        <a:pt x="72" y="612"/>
                      </a:lnTo>
                      <a:lnTo>
                        <a:pt x="72" y="618"/>
                      </a:lnTo>
                      <a:lnTo>
                        <a:pt x="66" y="618"/>
                      </a:lnTo>
                      <a:lnTo>
                        <a:pt x="66" y="612"/>
                      </a:lnTo>
                      <a:lnTo>
                        <a:pt x="66" y="618"/>
                      </a:lnTo>
                      <a:lnTo>
                        <a:pt x="60" y="618"/>
                      </a:lnTo>
                      <a:lnTo>
                        <a:pt x="54" y="618"/>
                      </a:lnTo>
                      <a:lnTo>
                        <a:pt x="54" y="624"/>
                      </a:lnTo>
                      <a:lnTo>
                        <a:pt x="48" y="618"/>
                      </a:lnTo>
                      <a:lnTo>
                        <a:pt x="42" y="618"/>
                      </a:lnTo>
                      <a:lnTo>
                        <a:pt x="42" y="612"/>
                      </a:lnTo>
                      <a:lnTo>
                        <a:pt x="48" y="606"/>
                      </a:lnTo>
                      <a:lnTo>
                        <a:pt x="54" y="606"/>
                      </a:lnTo>
                      <a:lnTo>
                        <a:pt x="54" y="600"/>
                      </a:lnTo>
                      <a:lnTo>
                        <a:pt x="54" y="594"/>
                      </a:lnTo>
                      <a:lnTo>
                        <a:pt x="54" y="588"/>
                      </a:lnTo>
                      <a:lnTo>
                        <a:pt x="48" y="588"/>
                      </a:lnTo>
                      <a:lnTo>
                        <a:pt x="48" y="582"/>
                      </a:lnTo>
                      <a:lnTo>
                        <a:pt x="42" y="582"/>
                      </a:lnTo>
                      <a:lnTo>
                        <a:pt x="42" y="570"/>
                      </a:lnTo>
                      <a:lnTo>
                        <a:pt x="42" y="564"/>
                      </a:lnTo>
                      <a:lnTo>
                        <a:pt x="36" y="564"/>
                      </a:lnTo>
                      <a:close/>
                      <a:moveTo>
                        <a:pt x="498" y="420"/>
                      </a:moveTo>
                      <a:lnTo>
                        <a:pt x="504" y="426"/>
                      </a:lnTo>
                      <a:lnTo>
                        <a:pt x="510" y="432"/>
                      </a:lnTo>
                      <a:lnTo>
                        <a:pt x="516" y="432"/>
                      </a:lnTo>
                      <a:lnTo>
                        <a:pt x="516" y="438"/>
                      </a:lnTo>
                      <a:lnTo>
                        <a:pt x="510" y="438"/>
                      </a:lnTo>
                      <a:lnTo>
                        <a:pt x="504" y="438"/>
                      </a:lnTo>
                      <a:lnTo>
                        <a:pt x="504" y="432"/>
                      </a:lnTo>
                      <a:lnTo>
                        <a:pt x="498" y="432"/>
                      </a:lnTo>
                      <a:lnTo>
                        <a:pt x="498" y="426"/>
                      </a:lnTo>
                      <a:lnTo>
                        <a:pt x="498" y="4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" name="Freeform 10">
                  <a:extLst>
                    <a:ext uri="{FF2B5EF4-FFF2-40B4-BE49-F238E27FC236}">
                      <a16:creationId xmlns:a16="http://schemas.microsoft.com/office/drawing/2014/main" xmlns="" id="{C1C80E32-8DD5-49CB-9997-9557C6B78E4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574" y="1704"/>
                  <a:ext cx="667" cy="1007"/>
                </a:xfrm>
                <a:custGeom>
                  <a:avLst/>
                  <a:gdLst>
                    <a:gd name="T0" fmla="*/ 24 w 1506"/>
                    <a:gd name="T1" fmla="*/ 190 h 2274"/>
                    <a:gd name="T2" fmla="*/ 25 w 1506"/>
                    <a:gd name="T3" fmla="*/ 180 h 2274"/>
                    <a:gd name="T4" fmla="*/ 21 w 1506"/>
                    <a:gd name="T5" fmla="*/ 174 h 2274"/>
                    <a:gd name="T6" fmla="*/ 17 w 1506"/>
                    <a:gd name="T7" fmla="*/ 170 h 2274"/>
                    <a:gd name="T8" fmla="*/ 12 w 1506"/>
                    <a:gd name="T9" fmla="*/ 168 h 2274"/>
                    <a:gd name="T10" fmla="*/ 10 w 1506"/>
                    <a:gd name="T11" fmla="*/ 173 h 2274"/>
                    <a:gd name="T12" fmla="*/ 7 w 1506"/>
                    <a:gd name="T13" fmla="*/ 174 h 2274"/>
                    <a:gd name="T14" fmla="*/ 0 w 1506"/>
                    <a:gd name="T15" fmla="*/ 163 h 2274"/>
                    <a:gd name="T16" fmla="*/ 16 w 1506"/>
                    <a:gd name="T17" fmla="*/ 140 h 2274"/>
                    <a:gd name="T18" fmla="*/ 19 w 1506"/>
                    <a:gd name="T19" fmla="*/ 137 h 2274"/>
                    <a:gd name="T20" fmla="*/ 24 w 1506"/>
                    <a:gd name="T21" fmla="*/ 126 h 2274"/>
                    <a:gd name="T22" fmla="*/ 23 w 1506"/>
                    <a:gd name="T23" fmla="*/ 105 h 2274"/>
                    <a:gd name="T24" fmla="*/ 14 w 1506"/>
                    <a:gd name="T25" fmla="*/ 86 h 2274"/>
                    <a:gd name="T26" fmla="*/ 8 w 1506"/>
                    <a:gd name="T27" fmla="*/ 84 h 2274"/>
                    <a:gd name="T28" fmla="*/ 5 w 1506"/>
                    <a:gd name="T29" fmla="*/ 79 h 2274"/>
                    <a:gd name="T30" fmla="*/ 16 w 1506"/>
                    <a:gd name="T31" fmla="*/ 71 h 2274"/>
                    <a:gd name="T32" fmla="*/ 28 w 1506"/>
                    <a:gd name="T33" fmla="*/ 55 h 2274"/>
                    <a:gd name="T34" fmla="*/ 29 w 1506"/>
                    <a:gd name="T35" fmla="*/ 48 h 2274"/>
                    <a:gd name="T36" fmla="*/ 35 w 1506"/>
                    <a:gd name="T37" fmla="*/ 50 h 2274"/>
                    <a:gd name="T38" fmla="*/ 42 w 1506"/>
                    <a:gd name="T39" fmla="*/ 47 h 2274"/>
                    <a:gd name="T40" fmla="*/ 63 w 1506"/>
                    <a:gd name="T41" fmla="*/ 34 h 2274"/>
                    <a:gd name="T42" fmla="*/ 74 w 1506"/>
                    <a:gd name="T43" fmla="*/ 27 h 2274"/>
                    <a:gd name="T44" fmla="*/ 81 w 1506"/>
                    <a:gd name="T45" fmla="*/ 20 h 2274"/>
                    <a:gd name="T46" fmla="*/ 89 w 1506"/>
                    <a:gd name="T47" fmla="*/ 20 h 2274"/>
                    <a:gd name="T48" fmla="*/ 98 w 1506"/>
                    <a:gd name="T49" fmla="*/ 27 h 2274"/>
                    <a:gd name="T50" fmla="*/ 106 w 1506"/>
                    <a:gd name="T51" fmla="*/ 17 h 2274"/>
                    <a:gd name="T52" fmla="*/ 111 w 1506"/>
                    <a:gd name="T53" fmla="*/ 8 h 2274"/>
                    <a:gd name="T54" fmla="*/ 121 w 1506"/>
                    <a:gd name="T55" fmla="*/ 2 h 2274"/>
                    <a:gd name="T56" fmla="*/ 129 w 1506"/>
                    <a:gd name="T57" fmla="*/ 5 h 2274"/>
                    <a:gd name="T58" fmla="*/ 125 w 1506"/>
                    <a:gd name="T59" fmla="*/ 12 h 2274"/>
                    <a:gd name="T60" fmla="*/ 122 w 1506"/>
                    <a:gd name="T61" fmla="*/ 20 h 2274"/>
                    <a:gd name="T62" fmla="*/ 122 w 1506"/>
                    <a:gd name="T63" fmla="*/ 27 h 2274"/>
                    <a:gd name="T64" fmla="*/ 120 w 1506"/>
                    <a:gd name="T65" fmla="*/ 36 h 2274"/>
                    <a:gd name="T66" fmla="*/ 116 w 1506"/>
                    <a:gd name="T67" fmla="*/ 43 h 2274"/>
                    <a:gd name="T68" fmla="*/ 109 w 1506"/>
                    <a:gd name="T69" fmla="*/ 47 h 2274"/>
                    <a:gd name="T70" fmla="*/ 108 w 1506"/>
                    <a:gd name="T71" fmla="*/ 54 h 2274"/>
                    <a:gd name="T72" fmla="*/ 106 w 1506"/>
                    <a:gd name="T73" fmla="*/ 59 h 2274"/>
                    <a:gd name="T74" fmla="*/ 109 w 1506"/>
                    <a:gd name="T75" fmla="*/ 64 h 2274"/>
                    <a:gd name="T76" fmla="*/ 106 w 1506"/>
                    <a:gd name="T77" fmla="*/ 70 h 2274"/>
                    <a:gd name="T78" fmla="*/ 105 w 1506"/>
                    <a:gd name="T79" fmla="*/ 75 h 2274"/>
                    <a:gd name="T80" fmla="*/ 101 w 1506"/>
                    <a:gd name="T81" fmla="*/ 78 h 2274"/>
                    <a:gd name="T82" fmla="*/ 92 w 1506"/>
                    <a:gd name="T83" fmla="*/ 81 h 2274"/>
                    <a:gd name="T84" fmla="*/ 85 w 1506"/>
                    <a:gd name="T85" fmla="*/ 85 h 2274"/>
                    <a:gd name="T86" fmla="*/ 87 w 1506"/>
                    <a:gd name="T87" fmla="*/ 91 h 2274"/>
                    <a:gd name="T88" fmla="*/ 86 w 1506"/>
                    <a:gd name="T89" fmla="*/ 98 h 2274"/>
                    <a:gd name="T90" fmla="*/ 86 w 1506"/>
                    <a:gd name="T91" fmla="*/ 103 h 2274"/>
                    <a:gd name="T92" fmla="*/ 82 w 1506"/>
                    <a:gd name="T93" fmla="*/ 111 h 2274"/>
                    <a:gd name="T94" fmla="*/ 81 w 1506"/>
                    <a:gd name="T95" fmla="*/ 116 h 2274"/>
                    <a:gd name="T96" fmla="*/ 78 w 1506"/>
                    <a:gd name="T97" fmla="*/ 120 h 2274"/>
                    <a:gd name="T98" fmla="*/ 76 w 1506"/>
                    <a:gd name="T99" fmla="*/ 126 h 2274"/>
                    <a:gd name="T100" fmla="*/ 68 w 1506"/>
                    <a:gd name="T101" fmla="*/ 129 h 2274"/>
                    <a:gd name="T102" fmla="*/ 62 w 1506"/>
                    <a:gd name="T103" fmla="*/ 131 h 2274"/>
                    <a:gd name="T104" fmla="*/ 58 w 1506"/>
                    <a:gd name="T105" fmla="*/ 136 h 2274"/>
                    <a:gd name="T106" fmla="*/ 51 w 1506"/>
                    <a:gd name="T107" fmla="*/ 138 h 2274"/>
                    <a:gd name="T108" fmla="*/ 51 w 1506"/>
                    <a:gd name="T109" fmla="*/ 147 h 2274"/>
                    <a:gd name="T110" fmla="*/ 49 w 1506"/>
                    <a:gd name="T111" fmla="*/ 159 h 2274"/>
                    <a:gd name="T112" fmla="*/ 48 w 1506"/>
                    <a:gd name="T113" fmla="*/ 166 h 2274"/>
                    <a:gd name="T114" fmla="*/ 41 w 1506"/>
                    <a:gd name="T115" fmla="*/ 174 h 2274"/>
                    <a:gd name="T116" fmla="*/ 39 w 1506"/>
                    <a:gd name="T117" fmla="*/ 181 h 2274"/>
                    <a:gd name="T118" fmla="*/ 37 w 1506"/>
                    <a:gd name="T119" fmla="*/ 190 h 2274"/>
                    <a:gd name="T120" fmla="*/ 29 w 1506"/>
                    <a:gd name="T121" fmla="*/ 198 h 227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506"/>
                    <a:gd name="T184" fmla="*/ 0 h 2274"/>
                    <a:gd name="T185" fmla="*/ 1506 w 1506"/>
                    <a:gd name="T186" fmla="*/ 2274 h 227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506" h="2274">
                      <a:moveTo>
                        <a:pt x="330" y="2274"/>
                      </a:moveTo>
                      <a:lnTo>
                        <a:pt x="318" y="2262"/>
                      </a:lnTo>
                      <a:lnTo>
                        <a:pt x="312" y="2238"/>
                      </a:lnTo>
                      <a:lnTo>
                        <a:pt x="312" y="2232"/>
                      </a:lnTo>
                      <a:lnTo>
                        <a:pt x="294" y="2214"/>
                      </a:lnTo>
                      <a:lnTo>
                        <a:pt x="288" y="2208"/>
                      </a:lnTo>
                      <a:lnTo>
                        <a:pt x="288" y="2202"/>
                      </a:lnTo>
                      <a:lnTo>
                        <a:pt x="276" y="2196"/>
                      </a:lnTo>
                      <a:lnTo>
                        <a:pt x="276" y="2190"/>
                      </a:lnTo>
                      <a:lnTo>
                        <a:pt x="282" y="2190"/>
                      </a:lnTo>
                      <a:lnTo>
                        <a:pt x="282" y="2184"/>
                      </a:lnTo>
                      <a:lnTo>
                        <a:pt x="276" y="2172"/>
                      </a:lnTo>
                      <a:lnTo>
                        <a:pt x="276" y="2166"/>
                      </a:lnTo>
                      <a:lnTo>
                        <a:pt x="282" y="2166"/>
                      </a:lnTo>
                      <a:lnTo>
                        <a:pt x="282" y="2154"/>
                      </a:lnTo>
                      <a:lnTo>
                        <a:pt x="276" y="2136"/>
                      </a:lnTo>
                      <a:lnTo>
                        <a:pt x="276" y="2112"/>
                      </a:lnTo>
                      <a:lnTo>
                        <a:pt x="282" y="2088"/>
                      </a:lnTo>
                      <a:lnTo>
                        <a:pt x="282" y="2082"/>
                      </a:lnTo>
                      <a:lnTo>
                        <a:pt x="282" y="2076"/>
                      </a:lnTo>
                      <a:lnTo>
                        <a:pt x="282" y="2070"/>
                      </a:lnTo>
                      <a:lnTo>
                        <a:pt x="288" y="2070"/>
                      </a:lnTo>
                      <a:lnTo>
                        <a:pt x="288" y="2064"/>
                      </a:lnTo>
                      <a:lnTo>
                        <a:pt x="282" y="2052"/>
                      </a:lnTo>
                      <a:lnTo>
                        <a:pt x="282" y="2046"/>
                      </a:lnTo>
                      <a:lnTo>
                        <a:pt x="276" y="2040"/>
                      </a:lnTo>
                      <a:lnTo>
                        <a:pt x="270" y="2034"/>
                      </a:lnTo>
                      <a:lnTo>
                        <a:pt x="264" y="2022"/>
                      </a:lnTo>
                      <a:lnTo>
                        <a:pt x="258" y="2022"/>
                      </a:lnTo>
                      <a:lnTo>
                        <a:pt x="258" y="2016"/>
                      </a:lnTo>
                      <a:lnTo>
                        <a:pt x="252" y="2016"/>
                      </a:lnTo>
                      <a:lnTo>
                        <a:pt x="246" y="2016"/>
                      </a:lnTo>
                      <a:lnTo>
                        <a:pt x="240" y="2010"/>
                      </a:lnTo>
                      <a:lnTo>
                        <a:pt x="234" y="2004"/>
                      </a:lnTo>
                      <a:lnTo>
                        <a:pt x="228" y="2004"/>
                      </a:lnTo>
                      <a:lnTo>
                        <a:pt x="228" y="1998"/>
                      </a:lnTo>
                      <a:lnTo>
                        <a:pt x="228" y="1992"/>
                      </a:lnTo>
                      <a:lnTo>
                        <a:pt x="222" y="1992"/>
                      </a:lnTo>
                      <a:lnTo>
                        <a:pt x="222" y="1986"/>
                      </a:lnTo>
                      <a:lnTo>
                        <a:pt x="216" y="1986"/>
                      </a:lnTo>
                      <a:lnTo>
                        <a:pt x="210" y="1980"/>
                      </a:lnTo>
                      <a:lnTo>
                        <a:pt x="216" y="1974"/>
                      </a:lnTo>
                      <a:lnTo>
                        <a:pt x="210" y="1968"/>
                      </a:lnTo>
                      <a:lnTo>
                        <a:pt x="198" y="1956"/>
                      </a:lnTo>
                      <a:lnTo>
                        <a:pt x="192" y="1956"/>
                      </a:lnTo>
                      <a:lnTo>
                        <a:pt x="186" y="1956"/>
                      </a:lnTo>
                      <a:lnTo>
                        <a:pt x="180" y="1944"/>
                      </a:lnTo>
                      <a:lnTo>
                        <a:pt x="180" y="1938"/>
                      </a:lnTo>
                      <a:lnTo>
                        <a:pt x="174" y="1932"/>
                      </a:lnTo>
                      <a:lnTo>
                        <a:pt x="168" y="1932"/>
                      </a:lnTo>
                      <a:lnTo>
                        <a:pt x="162" y="1932"/>
                      </a:lnTo>
                      <a:lnTo>
                        <a:pt x="150" y="1932"/>
                      </a:lnTo>
                      <a:lnTo>
                        <a:pt x="150" y="1926"/>
                      </a:lnTo>
                      <a:lnTo>
                        <a:pt x="150" y="1932"/>
                      </a:lnTo>
                      <a:lnTo>
                        <a:pt x="144" y="1932"/>
                      </a:lnTo>
                      <a:lnTo>
                        <a:pt x="138" y="1932"/>
                      </a:lnTo>
                      <a:lnTo>
                        <a:pt x="132" y="1932"/>
                      </a:lnTo>
                      <a:lnTo>
                        <a:pt x="132" y="1938"/>
                      </a:lnTo>
                      <a:lnTo>
                        <a:pt x="126" y="1944"/>
                      </a:lnTo>
                      <a:lnTo>
                        <a:pt x="126" y="1956"/>
                      </a:lnTo>
                      <a:lnTo>
                        <a:pt x="120" y="1968"/>
                      </a:lnTo>
                      <a:lnTo>
                        <a:pt x="120" y="1974"/>
                      </a:lnTo>
                      <a:lnTo>
                        <a:pt x="120" y="1980"/>
                      </a:lnTo>
                      <a:lnTo>
                        <a:pt x="126" y="1980"/>
                      </a:lnTo>
                      <a:lnTo>
                        <a:pt x="120" y="1986"/>
                      </a:lnTo>
                      <a:lnTo>
                        <a:pt x="120" y="1992"/>
                      </a:lnTo>
                      <a:lnTo>
                        <a:pt x="114" y="1992"/>
                      </a:lnTo>
                      <a:lnTo>
                        <a:pt x="114" y="1986"/>
                      </a:lnTo>
                      <a:lnTo>
                        <a:pt x="108" y="1992"/>
                      </a:lnTo>
                      <a:lnTo>
                        <a:pt x="108" y="1998"/>
                      </a:lnTo>
                      <a:lnTo>
                        <a:pt x="114" y="2004"/>
                      </a:lnTo>
                      <a:lnTo>
                        <a:pt x="108" y="2004"/>
                      </a:lnTo>
                      <a:lnTo>
                        <a:pt x="102" y="2010"/>
                      </a:lnTo>
                      <a:lnTo>
                        <a:pt x="102" y="2004"/>
                      </a:lnTo>
                      <a:lnTo>
                        <a:pt x="90" y="2004"/>
                      </a:lnTo>
                      <a:lnTo>
                        <a:pt x="84" y="2004"/>
                      </a:lnTo>
                      <a:lnTo>
                        <a:pt x="78" y="1998"/>
                      </a:lnTo>
                      <a:lnTo>
                        <a:pt x="78" y="1992"/>
                      </a:lnTo>
                      <a:lnTo>
                        <a:pt x="78" y="1986"/>
                      </a:lnTo>
                      <a:lnTo>
                        <a:pt x="72" y="1986"/>
                      </a:lnTo>
                      <a:lnTo>
                        <a:pt x="66" y="1980"/>
                      </a:lnTo>
                      <a:lnTo>
                        <a:pt x="66" y="1968"/>
                      </a:lnTo>
                      <a:lnTo>
                        <a:pt x="60" y="1956"/>
                      </a:lnTo>
                      <a:lnTo>
                        <a:pt x="60" y="1950"/>
                      </a:lnTo>
                      <a:lnTo>
                        <a:pt x="48" y="1944"/>
                      </a:lnTo>
                      <a:lnTo>
                        <a:pt x="30" y="1926"/>
                      </a:lnTo>
                      <a:lnTo>
                        <a:pt x="12" y="1890"/>
                      </a:lnTo>
                      <a:lnTo>
                        <a:pt x="6" y="1872"/>
                      </a:lnTo>
                      <a:lnTo>
                        <a:pt x="0" y="1854"/>
                      </a:lnTo>
                      <a:lnTo>
                        <a:pt x="6" y="1824"/>
                      </a:lnTo>
                      <a:lnTo>
                        <a:pt x="30" y="1794"/>
                      </a:lnTo>
                      <a:lnTo>
                        <a:pt x="66" y="1752"/>
                      </a:lnTo>
                      <a:lnTo>
                        <a:pt x="72" y="1752"/>
                      </a:lnTo>
                      <a:lnTo>
                        <a:pt x="78" y="1746"/>
                      </a:lnTo>
                      <a:lnTo>
                        <a:pt x="84" y="1746"/>
                      </a:lnTo>
                      <a:lnTo>
                        <a:pt x="90" y="1746"/>
                      </a:lnTo>
                      <a:lnTo>
                        <a:pt x="138" y="1674"/>
                      </a:lnTo>
                      <a:lnTo>
                        <a:pt x="186" y="1620"/>
                      </a:lnTo>
                      <a:lnTo>
                        <a:pt x="186" y="1614"/>
                      </a:lnTo>
                      <a:lnTo>
                        <a:pt x="186" y="1608"/>
                      </a:lnTo>
                      <a:lnTo>
                        <a:pt x="192" y="1608"/>
                      </a:lnTo>
                      <a:lnTo>
                        <a:pt x="192" y="1614"/>
                      </a:lnTo>
                      <a:lnTo>
                        <a:pt x="198" y="1614"/>
                      </a:lnTo>
                      <a:lnTo>
                        <a:pt x="198" y="1608"/>
                      </a:lnTo>
                      <a:lnTo>
                        <a:pt x="198" y="1602"/>
                      </a:lnTo>
                      <a:lnTo>
                        <a:pt x="204" y="1602"/>
                      </a:lnTo>
                      <a:lnTo>
                        <a:pt x="204" y="1596"/>
                      </a:lnTo>
                      <a:lnTo>
                        <a:pt x="210" y="1590"/>
                      </a:lnTo>
                      <a:lnTo>
                        <a:pt x="216" y="1590"/>
                      </a:lnTo>
                      <a:lnTo>
                        <a:pt x="216" y="1584"/>
                      </a:lnTo>
                      <a:lnTo>
                        <a:pt x="222" y="1584"/>
                      </a:lnTo>
                      <a:lnTo>
                        <a:pt x="228" y="1572"/>
                      </a:lnTo>
                      <a:lnTo>
                        <a:pt x="222" y="1572"/>
                      </a:lnTo>
                      <a:lnTo>
                        <a:pt x="228" y="1566"/>
                      </a:lnTo>
                      <a:lnTo>
                        <a:pt x="228" y="1560"/>
                      </a:lnTo>
                      <a:lnTo>
                        <a:pt x="252" y="1548"/>
                      </a:lnTo>
                      <a:lnTo>
                        <a:pt x="276" y="1530"/>
                      </a:lnTo>
                      <a:lnTo>
                        <a:pt x="282" y="1512"/>
                      </a:lnTo>
                      <a:lnTo>
                        <a:pt x="282" y="1506"/>
                      </a:lnTo>
                      <a:lnTo>
                        <a:pt x="282" y="1494"/>
                      </a:lnTo>
                      <a:lnTo>
                        <a:pt x="282" y="1452"/>
                      </a:lnTo>
                      <a:lnTo>
                        <a:pt x="288" y="1440"/>
                      </a:lnTo>
                      <a:lnTo>
                        <a:pt x="294" y="1440"/>
                      </a:lnTo>
                      <a:lnTo>
                        <a:pt x="294" y="1428"/>
                      </a:lnTo>
                      <a:lnTo>
                        <a:pt x="324" y="1368"/>
                      </a:lnTo>
                      <a:lnTo>
                        <a:pt x="330" y="1362"/>
                      </a:lnTo>
                      <a:lnTo>
                        <a:pt x="330" y="1356"/>
                      </a:lnTo>
                      <a:lnTo>
                        <a:pt x="360" y="1338"/>
                      </a:lnTo>
                      <a:lnTo>
                        <a:pt x="366" y="1296"/>
                      </a:lnTo>
                      <a:lnTo>
                        <a:pt x="354" y="1278"/>
                      </a:lnTo>
                      <a:lnTo>
                        <a:pt x="336" y="1230"/>
                      </a:lnTo>
                      <a:lnTo>
                        <a:pt x="270" y="1212"/>
                      </a:lnTo>
                      <a:lnTo>
                        <a:pt x="264" y="1212"/>
                      </a:lnTo>
                      <a:lnTo>
                        <a:pt x="252" y="1200"/>
                      </a:lnTo>
                      <a:lnTo>
                        <a:pt x="234" y="1188"/>
                      </a:lnTo>
                      <a:lnTo>
                        <a:pt x="222" y="1182"/>
                      </a:lnTo>
                      <a:lnTo>
                        <a:pt x="228" y="1104"/>
                      </a:lnTo>
                      <a:lnTo>
                        <a:pt x="228" y="1098"/>
                      </a:lnTo>
                      <a:lnTo>
                        <a:pt x="198" y="1038"/>
                      </a:lnTo>
                      <a:lnTo>
                        <a:pt x="192" y="1032"/>
                      </a:lnTo>
                      <a:lnTo>
                        <a:pt x="180" y="1020"/>
                      </a:lnTo>
                      <a:lnTo>
                        <a:pt x="168" y="996"/>
                      </a:lnTo>
                      <a:lnTo>
                        <a:pt x="162" y="990"/>
                      </a:lnTo>
                      <a:lnTo>
                        <a:pt x="156" y="990"/>
                      </a:lnTo>
                      <a:lnTo>
                        <a:pt x="150" y="990"/>
                      </a:lnTo>
                      <a:lnTo>
                        <a:pt x="132" y="990"/>
                      </a:lnTo>
                      <a:lnTo>
                        <a:pt x="120" y="984"/>
                      </a:lnTo>
                      <a:lnTo>
                        <a:pt x="120" y="990"/>
                      </a:lnTo>
                      <a:lnTo>
                        <a:pt x="114" y="990"/>
                      </a:lnTo>
                      <a:lnTo>
                        <a:pt x="102" y="984"/>
                      </a:lnTo>
                      <a:lnTo>
                        <a:pt x="96" y="984"/>
                      </a:lnTo>
                      <a:lnTo>
                        <a:pt x="96" y="978"/>
                      </a:lnTo>
                      <a:lnTo>
                        <a:pt x="90" y="978"/>
                      </a:lnTo>
                      <a:lnTo>
                        <a:pt x="90" y="966"/>
                      </a:lnTo>
                      <a:lnTo>
                        <a:pt x="84" y="966"/>
                      </a:lnTo>
                      <a:lnTo>
                        <a:pt x="84" y="960"/>
                      </a:lnTo>
                      <a:lnTo>
                        <a:pt x="84" y="954"/>
                      </a:lnTo>
                      <a:lnTo>
                        <a:pt x="78" y="948"/>
                      </a:lnTo>
                      <a:lnTo>
                        <a:pt x="72" y="948"/>
                      </a:lnTo>
                      <a:lnTo>
                        <a:pt x="72" y="942"/>
                      </a:lnTo>
                      <a:lnTo>
                        <a:pt x="78" y="942"/>
                      </a:lnTo>
                      <a:lnTo>
                        <a:pt x="78" y="936"/>
                      </a:lnTo>
                      <a:lnTo>
                        <a:pt x="78" y="930"/>
                      </a:lnTo>
                      <a:lnTo>
                        <a:pt x="78" y="924"/>
                      </a:lnTo>
                      <a:lnTo>
                        <a:pt x="60" y="906"/>
                      </a:lnTo>
                      <a:lnTo>
                        <a:pt x="60" y="888"/>
                      </a:lnTo>
                      <a:lnTo>
                        <a:pt x="54" y="882"/>
                      </a:lnTo>
                      <a:lnTo>
                        <a:pt x="60" y="882"/>
                      </a:lnTo>
                      <a:lnTo>
                        <a:pt x="72" y="876"/>
                      </a:lnTo>
                      <a:lnTo>
                        <a:pt x="78" y="876"/>
                      </a:lnTo>
                      <a:lnTo>
                        <a:pt x="90" y="870"/>
                      </a:lnTo>
                      <a:lnTo>
                        <a:pt x="90" y="864"/>
                      </a:lnTo>
                      <a:lnTo>
                        <a:pt x="96" y="840"/>
                      </a:lnTo>
                      <a:lnTo>
                        <a:pt x="120" y="828"/>
                      </a:lnTo>
                      <a:lnTo>
                        <a:pt x="144" y="828"/>
                      </a:lnTo>
                      <a:lnTo>
                        <a:pt x="180" y="822"/>
                      </a:lnTo>
                      <a:lnTo>
                        <a:pt x="204" y="798"/>
                      </a:lnTo>
                      <a:lnTo>
                        <a:pt x="222" y="786"/>
                      </a:lnTo>
                      <a:lnTo>
                        <a:pt x="252" y="780"/>
                      </a:lnTo>
                      <a:lnTo>
                        <a:pt x="264" y="762"/>
                      </a:lnTo>
                      <a:lnTo>
                        <a:pt x="276" y="762"/>
                      </a:lnTo>
                      <a:lnTo>
                        <a:pt x="288" y="744"/>
                      </a:lnTo>
                      <a:lnTo>
                        <a:pt x="306" y="738"/>
                      </a:lnTo>
                      <a:lnTo>
                        <a:pt x="318" y="732"/>
                      </a:lnTo>
                      <a:lnTo>
                        <a:pt x="324" y="648"/>
                      </a:lnTo>
                      <a:lnTo>
                        <a:pt x="324" y="636"/>
                      </a:lnTo>
                      <a:lnTo>
                        <a:pt x="324" y="630"/>
                      </a:lnTo>
                      <a:lnTo>
                        <a:pt x="330" y="624"/>
                      </a:lnTo>
                      <a:lnTo>
                        <a:pt x="324" y="618"/>
                      </a:lnTo>
                      <a:lnTo>
                        <a:pt x="324" y="612"/>
                      </a:lnTo>
                      <a:lnTo>
                        <a:pt x="324" y="606"/>
                      </a:lnTo>
                      <a:lnTo>
                        <a:pt x="324" y="588"/>
                      </a:lnTo>
                      <a:lnTo>
                        <a:pt x="318" y="576"/>
                      </a:lnTo>
                      <a:lnTo>
                        <a:pt x="318" y="570"/>
                      </a:lnTo>
                      <a:lnTo>
                        <a:pt x="324" y="570"/>
                      </a:lnTo>
                      <a:lnTo>
                        <a:pt x="324" y="564"/>
                      </a:lnTo>
                      <a:lnTo>
                        <a:pt x="324" y="558"/>
                      </a:lnTo>
                      <a:lnTo>
                        <a:pt x="330" y="558"/>
                      </a:lnTo>
                      <a:lnTo>
                        <a:pt x="336" y="558"/>
                      </a:lnTo>
                      <a:lnTo>
                        <a:pt x="342" y="558"/>
                      </a:lnTo>
                      <a:lnTo>
                        <a:pt x="348" y="558"/>
                      </a:lnTo>
                      <a:lnTo>
                        <a:pt x="354" y="564"/>
                      </a:lnTo>
                      <a:lnTo>
                        <a:pt x="360" y="564"/>
                      </a:lnTo>
                      <a:lnTo>
                        <a:pt x="366" y="570"/>
                      </a:lnTo>
                      <a:lnTo>
                        <a:pt x="366" y="576"/>
                      </a:lnTo>
                      <a:lnTo>
                        <a:pt x="372" y="570"/>
                      </a:lnTo>
                      <a:lnTo>
                        <a:pt x="378" y="570"/>
                      </a:lnTo>
                      <a:lnTo>
                        <a:pt x="390" y="570"/>
                      </a:lnTo>
                      <a:lnTo>
                        <a:pt x="402" y="570"/>
                      </a:lnTo>
                      <a:lnTo>
                        <a:pt x="408" y="570"/>
                      </a:lnTo>
                      <a:lnTo>
                        <a:pt x="414" y="564"/>
                      </a:lnTo>
                      <a:lnTo>
                        <a:pt x="420" y="564"/>
                      </a:lnTo>
                      <a:lnTo>
                        <a:pt x="420" y="570"/>
                      </a:lnTo>
                      <a:lnTo>
                        <a:pt x="426" y="570"/>
                      </a:lnTo>
                      <a:lnTo>
                        <a:pt x="432" y="570"/>
                      </a:lnTo>
                      <a:lnTo>
                        <a:pt x="438" y="570"/>
                      </a:lnTo>
                      <a:lnTo>
                        <a:pt x="444" y="570"/>
                      </a:lnTo>
                      <a:lnTo>
                        <a:pt x="450" y="564"/>
                      </a:lnTo>
                      <a:lnTo>
                        <a:pt x="474" y="558"/>
                      </a:lnTo>
                      <a:lnTo>
                        <a:pt x="486" y="546"/>
                      </a:lnTo>
                      <a:lnTo>
                        <a:pt x="510" y="492"/>
                      </a:lnTo>
                      <a:lnTo>
                        <a:pt x="522" y="492"/>
                      </a:lnTo>
                      <a:lnTo>
                        <a:pt x="540" y="474"/>
                      </a:lnTo>
                      <a:lnTo>
                        <a:pt x="558" y="456"/>
                      </a:lnTo>
                      <a:lnTo>
                        <a:pt x="582" y="450"/>
                      </a:lnTo>
                      <a:lnTo>
                        <a:pt x="594" y="414"/>
                      </a:lnTo>
                      <a:lnTo>
                        <a:pt x="612" y="390"/>
                      </a:lnTo>
                      <a:lnTo>
                        <a:pt x="636" y="390"/>
                      </a:lnTo>
                      <a:lnTo>
                        <a:pt x="666" y="390"/>
                      </a:lnTo>
                      <a:lnTo>
                        <a:pt x="696" y="390"/>
                      </a:lnTo>
                      <a:lnTo>
                        <a:pt x="726" y="390"/>
                      </a:lnTo>
                      <a:lnTo>
                        <a:pt x="762" y="378"/>
                      </a:lnTo>
                      <a:lnTo>
                        <a:pt x="780" y="366"/>
                      </a:lnTo>
                      <a:lnTo>
                        <a:pt x="780" y="342"/>
                      </a:lnTo>
                      <a:lnTo>
                        <a:pt x="786" y="342"/>
                      </a:lnTo>
                      <a:lnTo>
                        <a:pt x="786" y="336"/>
                      </a:lnTo>
                      <a:lnTo>
                        <a:pt x="786" y="330"/>
                      </a:lnTo>
                      <a:lnTo>
                        <a:pt x="786" y="324"/>
                      </a:lnTo>
                      <a:lnTo>
                        <a:pt x="816" y="318"/>
                      </a:lnTo>
                      <a:lnTo>
                        <a:pt x="834" y="312"/>
                      </a:lnTo>
                      <a:lnTo>
                        <a:pt x="840" y="318"/>
                      </a:lnTo>
                      <a:lnTo>
                        <a:pt x="852" y="318"/>
                      </a:lnTo>
                      <a:lnTo>
                        <a:pt x="858" y="306"/>
                      </a:lnTo>
                      <a:lnTo>
                        <a:pt x="864" y="288"/>
                      </a:lnTo>
                      <a:lnTo>
                        <a:pt x="870" y="282"/>
                      </a:lnTo>
                      <a:lnTo>
                        <a:pt x="876" y="276"/>
                      </a:lnTo>
                      <a:lnTo>
                        <a:pt x="882" y="264"/>
                      </a:lnTo>
                      <a:lnTo>
                        <a:pt x="882" y="258"/>
                      </a:lnTo>
                      <a:lnTo>
                        <a:pt x="888" y="252"/>
                      </a:lnTo>
                      <a:lnTo>
                        <a:pt x="894" y="240"/>
                      </a:lnTo>
                      <a:lnTo>
                        <a:pt x="906" y="228"/>
                      </a:lnTo>
                      <a:lnTo>
                        <a:pt x="912" y="228"/>
                      </a:lnTo>
                      <a:lnTo>
                        <a:pt x="936" y="228"/>
                      </a:lnTo>
                      <a:lnTo>
                        <a:pt x="942" y="222"/>
                      </a:lnTo>
                      <a:lnTo>
                        <a:pt x="948" y="216"/>
                      </a:lnTo>
                      <a:lnTo>
                        <a:pt x="954" y="216"/>
                      </a:lnTo>
                      <a:lnTo>
                        <a:pt x="960" y="216"/>
                      </a:lnTo>
                      <a:lnTo>
                        <a:pt x="966" y="216"/>
                      </a:lnTo>
                      <a:lnTo>
                        <a:pt x="978" y="216"/>
                      </a:lnTo>
                      <a:lnTo>
                        <a:pt x="990" y="222"/>
                      </a:lnTo>
                      <a:lnTo>
                        <a:pt x="996" y="222"/>
                      </a:lnTo>
                      <a:lnTo>
                        <a:pt x="1002" y="228"/>
                      </a:lnTo>
                      <a:lnTo>
                        <a:pt x="1014" y="234"/>
                      </a:lnTo>
                      <a:lnTo>
                        <a:pt x="1020" y="234"/>
                      </a:lnTo>
                      <a:lnTo>
                        <a:pt x="1032" y="240"/>
                      </a:lnTo>
                      <a:lnTo>
                        <a:pt x="1044" y="240"/>
                      </a:lnTo>
                      <a:lnTo>
                        <a:pt x="1050" y="240"/>
                      </a:lnTo>
                      <a:lnTo>
                        <a:pt x="1056" y="246"/>
                      </a:lnTo>
                      <a:lnTo>
                        <a:pt x="1068" y="264"/>
                      </a:lnTo>
                      <a:lnTo>
                        <a:pt x="1086" y="276"/>
                      </a:lnTo>
                      <a:lnTo>
                        <a:pt x="1092" y="276"/>
                      </a:lnTo>
                      <a:lnTo>
                        <a:pt x="1104" y="282"/>
                      </a:lnTo>
                      <a:lnTo>
                        <a:pt x="1116" y="288"/>
                      </a:lnTo>
                      <a:lnTo>
                        <a:pt x="1122" y="300"/>
                      </a:lnTo>
                      <a:lnTo>
                        <a:pt x="1128" y="312"/>
                      </a:lnTo>
                      <a:lnTo>
                        <a:pt x="1152" y="324"/>
                      </a:lnTo>
                      <a:lnTo>
                        <a:pt x="1188" y="324"/>
                      </a:lnTo>
                      <a:lnTo>
                        <a:pt x="1206" y="318"/>
                      </a:lnTo>
                      <a:lnTo>
                        <a:pt x="1200" y="294"/>
                      </a:lnTo>
                      <a:lnTo>
                        <a:pt x="1206" y="252"/>
                      </a:lnTo>
                      <a:lnTo>
                        <a:pt x="1218" y="222"/>
                      </a:lnTo>
                      <a:lnTo>
                        <a:pt x="1212" y="222"/>
                      </a:lnTo>
                      <a:lnTo>
                        <a:pt x="1212" y="216"/>
                      </a:lnTo>
                      <a:lnTo>
                        <a:pt x="1218" y="204"/>
                      </a:lnTo>
                      <a:lnTo>
                        <a:pt x="1224" y="198"/>
                      </a:lnTo>
                      <a:lnTo>
                        <a:pt x="1224" y="192"/>
                      </a:lnTo>
                      <a:lnTo>
                        <a:pt x="1236" y="180"/>
                      </a:lnTo>
                      <a:lnTo>
                        <a:pt x="1254" y="156"/>
                      </a:lnTo>
                      <a:lnTo>
                        <a:pt x="1260" y="150"/>
                      </a:lnTo>
                      <a:lnTo>
                        <a:pt x="1260" y="144"/>
                      </a:lnTo>
                      <a:lnTo>
                        <a:pt x="1266" y="138"/>
                      </a:lnTo>
                      <a:lnTo>
                        <a:pt x="1272" y="138"/>
                      </a:lnTo>
                      <a:lnTo>
                        <a:pt x="1272" y="120"/>
                      </a:lnTo>
                      <a:lnTo>
                        <a:pt x="1278" y="114"/>
                      </a:lnTo>
                      <a:lnTo>
                        <a:pt x="1278" y="108"/>
                      </a:lnTo>
                      <a:lnTo>
                        <a:pt x="1278" y="102"/>
                      </a:lnTo>
                      <a:lnTo>
                        <a:pt x="1278" y="90"/>
                      </a:lnTo>
                      <a:lnTo>
                        <a:pt x="1278" y="84"/>
                      </a:lnTo>
                      <a:lnTo>
                        <a:pt x="1278" y="78"/>
                      </a:lnTo>
                      <a:lnTo>
                        <a:pt x="1278" y="72"/>
                      </a:lnTo>
                      <a:lnTo>
                        <a:pt x="1278" y="60"/>
                      </a:lnTo>
                      <a:lnTo>
                        <a:pt x="1284" y="48"/>
                      </a:lnTo>
                      <a:lnTo>
                        <a:pt x="1284" y="24"/>
                      </a:lnTo>
                      <a:lnTo>
                        <a:pt x="1284" y="18"/>
                      </a:lnTo>
                      <a:lnTo>
                        <a:pt x="1308" y="24"/>
                      </a:lnTo>
                      <a:lnTo>
                        <a:pt x="1332" y="30"/>
                      </a:lnTo>
                      <a:lnTo>
                        <a:pt x="1368" y="30"/>
                      </a:lnTo>
                      <a:lnTo>
                        <a:pt x="1392" y="24"/>
                      </a:lnTo>
                      <a:lnTo>
                        <a:pt x="1410" y="18"/>
                      </a:lnTo>
                      <a:lnTo>
                        <a:pt x="1416" y="6"/>
                      </a:lnTo>
                      <a:lnTo>
                        <a:pt x="1500" y="6"/>
                      </a:lnTo>
                      <a:lnTo>
                        <a:pt x="1506" y="0"/>
                      </a:lnTo>
                      <a:lnTo>
                        <a:pt x="1506" y="6"/>
                      </a:lnTo>
                      <a:lnTo>
                        <a:pt x="1506" y="18"/>
                      </a:lnTo>
                      <a:lnTo>
                        <a:pt x="1506" y="24"/>
                      </a:lnTo>
                      <a:lnTo>
                        <a:pt x="1500" y="30"/>
                      </a:lnTo>
                      <a:lnTo>
                        <a:pt x="1500" y="42"/>
                      </a:lnTo>
                      <a:lnTo>
                        <a:pt x="1494" y="54"/>
                      </a:lnTo>
                      <a:lnTo>
                        <a:pt x="1488" y="60"/>
                      </a:lnTo>
                      <a:lnTo>
                        <a:pt x="1482" y="60"/>
                      </a:lnTo>
                      <a:lnTo>
                        <a:pt x="1476" y="66"/>
                      </a:lnTo>
                      <a:lnTo>
                        <a:pt x="1476" y="72"/>
                      </a:lnTo>
                      <a:lnTo>
                        <a:pt x="1476" y="78"/>
                      </a:lnTo>
                      <a:lnTo>
                        <a:pt x="1470" y="78"/>
                      </a:lnTo>
                      <a:lnTo>
                        <a:pt x="1464" y="90"/>
                      </a:lnTo>
                      <a:lnTo>
                        <a:pt x="1458" y="96"/>
                      </a:lnTo>
                      <a:lnTo>
                        <a:pt x="1458" y="102"/>
                      </a:lnTo>
                      <a:lnTo>
                        <a:pt x="1452" y="120"/>
                      </a:lnTo>
                      <a:lnTo>
                        <a:pt x="1452" y="132"/>
                      </a:lnTo>
                      <a:lnTo>
                        <a:pt x="1446" y="144"/>
                      </a:lnTo>
                      <a:lnTo>
                        <a:pt x="1446" y="150"/>
                      </a:lnTo>
                      <a:lnTo>
                        <a:pt x="1440" y="150"/>
                      </a:lnTo>
                      <a:lnTo>
                        <a:pt x="1434" y="156"/>
                      </a:lnTo>
                      <a:lnTo>
                        <a:pt x="1428" y="168"/>
                      </a:lnTo>
                      <a:lnTo>
                        <a:pt x="1422" y="168"/>
                      </a:lnTo>
                      <a:lnTo>
                        <a:pt x="1416" y="174"/>
                      </a:lnTo>
                      <a:lnTo>
                        <a:pt x="1410" y="186"/>
                      </a:lnTo>
                      <a:lnTo>
                        <a:pt x="1410" y="204"/>
                      </a:lnTo>
                      <a:lnTo>
                        <a:pt x="1404" y="210"/>
                      </a:lnTo>
                      <a:lnTo>
                        <a:pt x="1404" y="216"/>
                      </a:lnTo>
                      <a:lnTo>
                        <a:pt x="1410" y="228"/>
                      </a:lnTo>
                      <a:lnTo>
                        <a:pt x="1410" y="234"/>
                      </a:lnTo>
                      <a:lnTo>
                        <a:pt x="1410" y="240"/>
                      </a:lnTo>
                      <a:lnTo>
                        <a:pt x="1416" y="252"/>
                      </a:lnTo>
                      <a:lnTo>
                        <a:pt x="1416" y="258"/>
                      </a:lnTo>
                      <a:lnTo>
                        <a:pt x="1422" y="264"/>
                      </a:lnTo>
                      <a:lnTo>
                        <a:pt x="1422" y="270"/>
                      </a:lnTo>
                      <a:lnTo>
                        <a:pt x="1422" y="282"/>
                      </a:lnTo>
                      <a:lnTo>
                        <a:pt x="1416" y="288"/>
                      </a:lnTo>
                      <a:lnTo>
                        <a:pt x="1410" y="294"/>
                      </a:lnTo>
                      <a:lnTo>
                        <a:pt x="1404" y="300"/>
                      </a:lnTo>
                      <a:lnTo>
                        <a:pt x="1404" y="306"/>
                      </a:lnTo>
                      <a:lnTo>
                        <a:pt x="1398" y="324"/>
                      </a:lnTo>
                      <a:lnTo>
                        <a:pt x="1404" y="330"/>
                      </a:lnTo>
                      <a:lnTo>
                        <a:pt x="1404" y="342"/>
                      </a:lnTo>
                      <a:lnTo>
                        <a:pt x="1392" y="354"/>
                      </a:lnTo>
                      <a:lnTo>
                        <a:pt x="1392" y="360"/>
                      </a:lnTo>
                      <a:lnTo>
                        <a:pt x="1392" y="372"/>
                      </a:lnTo>
                      <a:lnTo>
                        <a:pt x="1392" y="384"/>
                      </a:lnTo>
                      <a:lnTo>
                        <a:pt x="1392" y="396"/>
                      </a:lnTo>
                      <a:lnTo>
                        <a:pt x="1392" y="408"/>
                      </a:lnTo>
                      <a:lnTo>
                        <a:pt x="1386" y="414"/>
                      </a:lnTo>
                      <a:lnTo>
                        <a:pt x="1380" y="420"/>
                      </a:lnTo>
                      <a:lnTo>
                        <a:pt x="1380" y="426"/>
                      </a:lnTo>
                      <a:lnTo>
                        <a:pt x="1368" y="432"/>
                      </a:lnTo>
                      <a:lnTo>
                        <a:pt x="1362" y="444"/>
                      </a:lnTo>
                      <a:lnTo>
                        <a:pt x="1362" y="450"/>
                      </a:lnTo>
                      <a:lnTo>
                        <a:pt x="1362" y="462"/>
                      </a:lnTo>
                      <a:lnTo>
                        <a:pt x="1362" y="468"/>
                      </a:lnTo>
                      <a:lnTo>
                        <a:pt x="1362" y="474"/>
                      </a:lnTo>
                      <a:lnTo>
                        <a:pt x="1356" y="474"/>
                      </a:lnTo>
                      <a:lnTo>
                        <a:pt x="1350" y="480"/>
                      </a:lnTo>
                      <a:lnTo>
                        <a:pt x="1344" y="486"/>
                      </a:lnTo>
                      <a:lnTo>
                        <a:pt x="1338" y="498"/>
                      </a:lnTo>
                      <a:lnTo>
                        <a:pt x="1332" y="510"/>
                      </a:lnTo>
                      <a:lnTo>
                        <a:pt x="1320" y="510"/>
                      </a:lnTo>
                      <a:lnTo>
                        <a:pt x="1314" y="516"/>
                      </a:lnTo>
                      <a:lnTo>
                        <a:pt x="1302" y="522"/>
                      </a:lnTo>
                      <a:lnTo>
                        <a:pt x="1296" y="522"/>
                      </a:lnTo>
                      <a:lnTo>
                        <a:pt x="1284" y="516"/>
                      </a:lnTo>
                      <a:lnTo>
                        <a:pt x="1278" y="516"/>
                      </a:lnTo>
                      <a:lnTo>
                        <a:pt x="1272" y="522"/>
                      </a:lnTo>
                      <a:lnTo>
                        <a:pt x="1266" y="522"/>
                      </a:lnTo>
                      <a:lnTo>
                        <a:pt x="1266" y="528"/>
                      </a:lnTo>
                      <a:lnTo>
                        <a:pt x="1254" y="540"/>
                      </a:lnTo>
                      <a:lnTo>
                        <a:pt x="1248" y="546"/>
                      </a:lnTo>
                      <a:lnTo>
                        <a:pt x="1242" y="558"/>
                      </a:lnTo>
                      <a:lnTo>
                        <a:pt x="1230" y="576"/>
                      </a:lnTo>
                      <a:lnTo>
                        <a:pt x="1224" y="582"/>
                      </a:lnTo>
                      <a:lnTo>
                        <a:pt x="1224" y="588"/>
                      </a:lnTo>
                      <a:lnTo>
                        <a:pt x="1230" y="594"/>
                      </a:lnTo>
                      <a:lnTo>
                        <a:pt x="1230" y="600"/>
                      </a:lnTo>
                      <a:lnTo>
                        <a:pt x="1236" y="606"/>
                      </a:lnTo>
                      <a:lnTo>
                        <a:pt x="1242" y="606"/>
                      </a:lnTo>
                      <a:lnTo>
                        <a:pt x="1242" y="612"/>
                      </a:lnTo>
                      <a:lnTo>
                        <a:pt x="1242" y="618"/>
                      </a:lnTo>
                      <a:lnTo>
                        <a:pt x="1242" y="624"/>
                      </a:lnTo>
                      <a:lnTo>
                        <a:pt x="1236" y="630"/>
                      </a:lnTo>
                      <a:lnTo>
                        <a:pt x="1230" y="642"/>
                      </a:lnTo>
                      <a:lnTo>
                        <a:pt x="1230" y="648"/>
                      </a:lnTo>
                      <a:lnTo>
                        <a:pt x="1218" y="654"/>
                      </a:lnTo>
                      <a:lnTo>
                        <a:pt x="1212" y="654"/>
                      </a:lnTo>
                      <a:lnTo>
                        <a:pt x="1212" y="660"/>
                      </a:lnTo>
                      <a:lnTo>
                        <a:pt x="1212" y="666"/>
                      </a:lnTo>
                      <a:lnTo>
                        <a:pt x="1212" y="672"/>
                      </a:lnTo>
                      <a:lnTo>
                        <a:pt x="1212" y="678"/>
                      </a:lnTo>
                      <a:lnTo>
                        <a:pt x="1218" y="684"/>
                      </a:lnTo>
                      <a:lnTo>
                        <a:pt x="1218" y="690"/>
                      </a:lnTo>
                      <a:lnTo>
                        <a:pt x="1224" y="696"/>
                      </a:lnTo>
                      <a:lnTo>
                        <a:pt x="1230" y="702"/>
                      </a:lnTo>
                      <a:lnTo>
                        <a:pt x="1236" y="696"/>
                      </a:lnTo>
                      <a:lnTo>
                        <a:pt x="1242" y="702"/>
                      </a:lnTo>
                      <a:lnTo>
                        <a:pt x="1248" y="708"/>
                      </a:lnTo>
                      <a:lnTo>
                        <a:pt x="1254" y="714"/>
                      </a:lnTo>
                      <a:lnTo>
                        <a:pt x="1254" y="720"/>
                      </a:lnTo>
                      <a:lnTo>
                        <a:pt x="1260" y="720"/>
                      </a:lnTo>
                      <a:lnTo>
                        <a:pt x="1254" y="732"/>
                      </a:lnTo>
                      <a:lnTo>
                        <a:pt x="1248" y="738"/>
                      </a:lnTo>
                      <a:lnTo>
                        <a:pt x="1242" y="744"/>
                      </a:lnTo>
                      <a:lnTo>
                        <a:pt x="1236" y="750"/>
                      </a:lnTo>
                      <a:lnTo>
                        <a:pt x="1236" y="756"/>
                      </a:lnTo>
                      <a:lnTo>
                        <a:pt x="1236" y="762"/>
                      </a:lnTo>
                      <a:lnTo>
                        <a:pt x="1236" y="768"/>
                      </a:lnTo>
                      <a:lnTo>
                        <a:pt x="1236" y="780"/>
                      </a:lnTo>
                      <a:lnTo>
                        <a:pt x="1230" y="780"/>
                      </a:lnTo>
                      <a:lnTo>
                        <a:pt x="1230" y="786"/>
                      </a:lnTo>
                      <a:lnTo>
                        <a:pt x="1230" y="792"/>
                      </a:lnTo>
                      <a:lnTo>
                        <a:pt x="1230" y="804"/>
                      </a:lnTo>
                      <a:lnTo>
                        <a:pt x="1224" y="810"/>
                      </a:lnTo>
                      <a:lnTo>
                        <a:pt x="1218" y="816"/>
                      </a:lnTo>
                      <a:lnTo>
                        <a:pt x="1224" y="822"/>
                      </a:lnTo>
                      <a:lnTo>
                        <a:pt x="1224" y="828"/>
                      </a:lnTo>
                      <a:lnTo>
                        <a:pt x="1218" y="834"/>
                      </a:lnTo>
                      <a:lnTo>
                        <a:pt x="1224" y="834"/>
                      </a:lnTo>
                      <a:lnTo>
                        <a:pt x="1224" y="840"/>
                      </a:lnTo>
                      <a:lnTo>
                        <a:pt x="1224" y="846"/>
                      </a:lnTo>
                      <a:lnTo>
                        <a:pt x="1224" y="852"/>
                      </a:lnTo>
                      <a:lnTo>
                        <a:pt x="1218" y="858"/>
                      </a:lnTo>
                      <a:lnTo>
                        <a:pt x="1218" y="870"/>
                      </a:lnTo>
                      <a:lnTo>
                        <a:pt x="1212" y="870"/>
                      </a:lnTo>
                      <a:lnTo>
                        <a:pt x="1212" y="876"/>
                      </a:lnTo>
                      <a:lnTo>
                        <a:pt x="1206" y="888"/>
                      </a:lnTo>
                      <a:lnTo>
                        <a:pt x="1200" y="882"/>
                      </a:lnTo>
                      <a:lnTo>
                        <a:pt x="1194" y="888"/>
                      </a:lnTo>
                      <a:lnTo>
                        <a:pt x="1188" y="894"/>
                      </a:lnTo>
                      <a:lnTo>
                        <a:pt x="1182" y="894"/>
                      </a:lnTo>
                      <a:lnTo>
                        <a:pt x="1182" y="900"/>
                      </a:lnTo>
                      <a:lnTo>
                        <a:pt x="1176" y="900"/>
                      </a:lnTo>
                      <a:lnTo>
                        <a:pt x="1170" y="894"/>
                      </a:lnTo>
                      <a:lnTo>
                        <a:pt x="1164" y="900"/>
                      </a:lnTo>
                      <a:lnTo>
                        <a:pt x="1158" y="900"/>
                      </a:lnTo>
                      <a:lnTo>
                        <a:pt x="1152" y="900"/>
                      </a:lnTo>
                      <a:lnTo>
                        <a:pt x="1140" y="900"/>
                      </a:lnTo>
                      <a:lnTo>
                        <a:pt x="1134" y="900"/>
                      </a:lnTo>
                      <a:lnTo>
                        <a:pt x="1128" y="906"/>
                      </a:lnTo>
                      <a:lnTo>
                        <a:pt x="1110" y="906"/>
                      </a:lnTo>
                      <a:lnTo>
                        <a:pt x="1104" y="906"/>
                      </a:lnTo>
                      <a:lnTo>
                        <a:pt x="1098" y="906"/>
                      </a:lnTo>
                      <a:lnTo>
                        <a:pt x="1092" y="912"/>
                      </a:lnTo>
                      <a:lnTo>
                        <a:pt x="1080" y="918"/>
                      </a:lnTo>
                      <a:lnTo>
                        <a:pt x="1068" y="930"/>
                      </a:lnTo>
                      <a:lnTo>
                        <a:pt x="1062" y="930"/>
                      </a:lnTo>
                      <a:lnTo>
                        <a:pt x="1056" y="930"/>
                      </a:lnTo>
                      <a:lnTo>
                        <a:pt x="1050" y="930"/>
                      </a:lnTo>
                      <a:lnTo>
                        <a:pt x="1050" y="936"/>
                      </a:lnTo>
                      <a:lnTo>
                        <a:pt x="1038" y="942"/>
                      </a:lnTo>
                      <a:lnTo>
                        <a:pt x="1032" y="948"/>
                      </a:lnTo>
                      <a:lnTo>
                        <a:pt x="1026" y="954"/>
                      </a:lnTo>
                      <a:lnTo>
                        <a:pt x="1020" y="960"/>
                      </a:lnTo>
                      <a:lnTo>
                        <a:pt x="1014" y="966"/>
                      </a:lnTo>
                      <a:lnTo>
                        <a:pt x="1002" y="966"/>
                      </a:lnTo>
                      <a:lnTo>
                        <a:pt x="990" y="978"/>
                      </a:lnTo>
                      <a:lnTo>
                        <a:pt x="984" y="978"/>
                      </a:lnTo>
                      <a:lnTo>
                        <a:pt x="978" y="984"/>
                      </a:lnTo>
                      <a:lnTo>
                        <a:pt x="972" y="984"/>
                      </a:lnTo>
                      <a:lnTo>
                        <a:pt x="978" y="990"/>
                      </a:lnTo>
                      <a:lnTo>
                        <a:pt x="972" y="996"/>
                      </a:lnTo>
                      <a:lnTo>
                        <a:pt x="978" y="1002"/>
                      </a:lnTo>
                      <a:lnTo>
                        <a:pt x="1002" y="1002"/>
                      </a:lnTo>
                      <a:lnTo>
                        <a:pt x="1002" y="1008"/>
                      </a:lnTo>
                      <a:lnTo>
                        <a:pt x="1008" y="1020"/>
                      </a:lnTo>
                      <a:lnTo>
                        <a:pt x="1002" y="1026"/>
                      </a:lnTo>
                      <a:lnTo>
                        <a:pt x="1002" y="1032"/>
                      </a:lnTo>
                      <a:lnTo>
                        <a:pt x="1002" y="1050"/>
                      </a:lnTo>
                      <a:lnTo>
                        <a:pt x="1002" y="1056"/>
                      </a:lnTo>
                      <a:lnTo>
                        <a:pt x="1008" y="1062"/>
                      </a:lnTo>
                      <a:lnTo>
                        <a:pt x="1008" y="1074"/>
                      </a:lnTo>
                      <a:lnTo>
                        <a:pt x="1008" y="1086"/>
                      </a:lnTo>
                      <a:lnTo>
                        <a:pt x="996" y="1092"/>
                      </a:lnTo>
                      <a:lnTo>
                        <a:pt x="996" y="1098"/>
                      </a:lnTo>
                      <a:lnTo>
                        <a:pt x="996" y="1104"/>
                      </a:lnTo>
                      <a:lnTo>
                        <a:pt x="990" y="1110"/>
                      </a:lnTo>
                      <a:lnTo>
                        <a:pt x="990" y="1116"/>
                      </a:lnTo>
                      <a:lnTo>
                        <a:pt x="996" y="1122"/>
                      </a:lnTo>
                      <a:lnTo>
                        <a:pt x="990" y="1128"/>
                      </a:lnTo>
                      <a:lnTo>
                        <a:pt x="990" y="1134"/>
                      </a:lnTo>
                      <a:lnTo>
                        <a:pt x="990" y="1140"/>
                      </a:lnTo>
                      <a:lnTo>
                        <a:pt x="996" y="1140"/>
                      </a:lnTo>
                      <a:lnTo>
                        <a:pt x="996" y="1146"/>
                      </a:lnTo>
                      <a:lnTo>
                        <a:pt x="996" y="1152"/>
                      </a:lnTo>
                      <a:lnTo>
                        <a:pt x="996" y="1158"/>
                      </a:lnTo>
                      <a:lnTo>
                        <a:pt x="996" y="1164"/>
                      </a:lnTo>
                      <a:lnTo>
                        <a:pt x="996" y="1170"/>
                      </a:lnTo>
                      <a:lnTo>
                        <a:pt x="996" y="1176"/>
                      </a:lnTo>
                      <a:lnTo>
                        <a:pt x="990" y="1182"/>
                      </a:lnTo>
                      <a:lnTo>
                        <a:pt x="990" y="1188"/>
                      </a:lnTo>
                      <a:lnTo>
                        <a:pt x="984" y="1200"/>
                      </a:lnTo>
                      <a:lnTo>
                        <a:pt x="990" y="1206"/>
                      </a:lnTo>
                      <a:lnTo>
                        <a:pt x="990" y="1212"/>
                      </a:lnTo>
                      <a:lnTo>
                        <a:pt x="990" y="1218"/>
                      </a:lnTo>
                      <a:lnTo>
                        <a:pt x="978" y="1230"/>
                      </a:lnTo>
                      <a:lnTo>
                        <a:pt x="972" y="1236"/>
                      </a:lnTo>
                      <a:lnTo>
                        <a:pt x="972" y="1242"/>
                      </a:lnTo>
                      <a:lnTo>
                        <a:pt x="966" y="1248"/>
                      </a:lnTo>
                      <a:lnTo>
                        <a:pt x="960" y="1260"/>
                      </a:lnTo>
                      <a:lnTo>
                        <a:pt x="954" y="1266"/>
                      </a:lnTo>
                      <a:lnTo>
                        <a:pt x="942" y="1278"/>
                      </a:lnTo>
                      <a:lnTo>
                        <a:pt x="936" y="1278"/>
                      </a:lnTo>
                      <a:lnTo>
                        <a:pt x="936" y="1284"/>
                      </a:lnTo>
                      <a:lnTo>
                        <a:pt x="936" y="1296"/>
                      </a:lnTo>
                      <a:lnTo>
                        <a:pt x="936" y="1302"/>
                      </a:lnTo>
                      <a:lnTo>
                        <a:pt x="942" y="1302"/>
                      </a:lnTo>
                      <a:lnTo>
                        <a:pt x="942" y="1308"/>
                      </a:lnTo>
                      <a:lnTo>
                        <a:pt x="936" y="1314"/>
                      </a:lnTo>
                      <a:lnTo>
                        <a:pt x="930" y="1320"/>
                      </a:lnTo>
                      <a:lnTo>
                        <a:pt x="930" y="1326"/>
                      </a:lnTo>
                      <a:lnTo>
                        <a:pt x="930" y="1332"/>
                      </a:lnTo>
                      <a:lnTo>
                        <a:pt x="936" y="1338"/>
                      </a:lnTo>
                      <a:lnTo>
                        <a:pt x="936" y="1344"/>
                      </a:lnTo>
                      <a:lnTo>
                        <a:pt x="942" y="1356"/>
                      </a:lnTo>
                      <a:lnTo>
                        <a:pt x="948" y="1368"/>
                      </a:lnTo>
                      <a:lnTo>
                        <a:pt x="942" y="1380"/>
                      </a:lnTo>
                      <a:lnTo>
                        <a:pt x="936" y="1386"/>
                      </a:lnTo>
                      <a:lnTo>
                        <a:pt x="930" y="1392"/>
                      </a:lnTo>
                      <a:lnTo>
                        <a:pt x="924" y="1392"/>
                      </a:lnTo>
                      <a:lnTo>
                        <a:pt x="918" y="1386"/>
                      </a:lnTo>
                      <a:lnTo>
                        <a:pt x="912" y="1386"/>
                      </a:lnTo>
                      <a:lnTo>
                        <a:pt x="906" y="1386"/>
                      </a:lnTo>
                      <a:lnTo>
                        <a:pt x="900" y="1386"/>
                      </a:lnTo>
                      <a:lnTo>
                        <a:pt x="900" y="1392"/>
                      </a:lnTo>
                      <a:lnTo>
                        <a:pt x="894" y="1392"/>
                      </a:lnTo>
                      <a:lnTo>
                        <a:pt x="888" y="1392"/>
                      </a:lnTo>
                      <a:lnTo>
                        <a:pt x="888" y="1398"/>
                      </a:lnTo>
                      <a:lnTo>
                        <a:pt x="882" y="1404"/>
                      </a:lnTo>
                      <a:lnTo>
                        <a:pt x="882" y="1416"/>
                      </a:lnTo>
                      <a:lnTo>
                        <a:pt x="882" y="1428"/>
                      </a:lnTo>
                      <a:lnTo>
                        <a:pt x="882" y="1434"/>
                      </a:lnTo>
                      <a:lnTo>
                        <a:pt x="870" y="1440"/>
                      </a:lnTo>
                      <a:lnTo>
                        <a:pt x="864" y="1452"/>
                      </a:lnTo>
                      <a:lnTo>
                        <a:pt x="870" y="1452"/>
                      </a:lnTo>
                      <a:lnTo>
                        <a:pt x="864" y="1458"/>
                      </a:lnTo>
                      <a:lnTo>
                        <a:pt x="858" y="1464"/>
                      </a:lnTo>
                      <a:lnTo>
                        <a:pt x="852" y="1464"/>
                      </a:lnTo>
                      <a:lnTo>
                        <a:pt x="846" y="1458"/>
                      </a:lnTo>
                      <a:lnTo>
                        <a:pt x="840" y="1458"/>
                      </a:lnTo>
                      <a:lnTo>
                        <a:pt x="828" y="1470"/>
                      </a:lnTo>
                      <a:lnTo>
                        <a:pt x="810" y="1482"/>
                      </a:lnTo>
                      <a:lnTo>
                        <a:pt x="804" y="1488"/>
                      </a:lnTo>
                      <a:lnTo>
                        <a:pt x="798" y="1488"/>
                      </a:lnTo>
                      <a:lnTo>
                        <a:pt x="792" y="1488"/>
                      </a:lnTo>
                      <a:lnTo>
                        <a:pt x="786" y="1488"/>
                      </a:lnTo>
                      <a:lnTo>
                        <a:pt x="768" y="1482"/>
                      </a:lnTo>
                      <a:lnTo>
                        <a:pt x="762" y="1476"/>
                      </a:lnTo>
                      <a:lnTo>
                        <a:pt x="744" y="1476"/>
                      </a:lnTo>
                      <a:lnTo>
                        <a:pt x="738" y="1476"/>
                      </a:lnTo>
                      <a:lnTo>
                        <a:pt x="732" y="1476"/>
                      </a:lnTo>
                      <a:lnTo>
                        <a:pt x="726" y="1482"/>
                      </a:lnTo>
                      <a:lnTo>
                        <a:pt x="726" y="1488"/>
                      </a:lnTo>
                      <a:lnTo>
                        <a:pt x="726" y="1494"/>
                      </a:lnTo>
                      <a:lnTo>
                        <a:pt x="726" y="1500"/>
                      </a:lnTo>
                      <a:lnTo>
                        <a:pt x="720" y="1500"/>
                      </a:lnTo>
                      <a:lnTo>
                        <a:pt x="720" y="1506"/>
                      </a:lnTo>
                      <a:lnTo>
                        <a:pt x="714" y="1512"/>
                      </a:lnTo>
                      <a:lnTo>
                        <a:pt x="714" y="1518"/>
                      </a:lnTo>
                      <a:lnTo>
                        <a:pt x="708" y="1518"/>
                      </a:lnTo>
                      <a:lnTo>
                        <a:pt x="708" y="1530"/>
                      </a:lnTo>
                      <a:lnTo>
                        <a:pt x="708" y="1536"/>
                      </a:lnTo>
                      <a:lnTo>
                        <a:pt x="708" y="1542"/>
                      </a:lnTo>
                      <a:lnTo>
                        <a:pt x="696" y="1554"/>
                      </a:lnTo>
                      <a:lnTo>
                        <a:pt x="690" y="1560"/>
                      </a:lnTo>
                      <a:lnTo>
                        <a:pt x="684" y="1566"/>
                      </a:lnTo>
                      <a:lnTo>
                        <a:pt x="672" y="1566"/>
                      </a:lnTo>
                      <a:lnTo>
                        <a:pt x="666" y="1566"/>
                      </a:lnTo>
                      <a:lnTo>
                        <a:pt x="660" y="1566"/>
                      </a:lnTo>
                      <a:lnTo>
                        <a:pt x="654" y="1572"/>
                      </a:lnTo>
                      <a:lnTo>
                        <a:pt x="654" y="1578"/>
                      </a:lnTo>
                      <a:lnTo>
                        <a:pt x="642" y="1578"/>
                      </a:lnTo>
                      <a:lnTo>
                        <a:pt x="630" y="1572"/>
                      </a:lnTo>
                      <a:lnTo>
                        <a:pt x="624" y="1572"/>
                      </a:lnTo>
                      <a:lnTo>
                        <a:pt x="618" y="1578"/>
                      </a:lnTo>
                      <a:lnTo>
                        <a:pt x="612" y="1584"/>
                      </a:lnTo>
                      <a:lnTo>
                        <a:pt x="606" y="1584"/>
                      </a:lnTo>
                      <a:lnTo>
                        <a:pt x="600" y="1590"/>
                      </a:lnTo>
                      <a:lnTo>
                        <a:pt x="594" y="1590"/>
                      </a:lnTo>
                      <a:lnTo>
                        <a:pt x="588" y="1590"/>
                      </a:lnTo>
                      <a:lnTo>
                        <a:pt x="582" y="1590"/>
                      </a:lnTo>
                      <a:lnTo>
                        <a:pt x="582" y="1596"/>
                      </a:lnTo>
                      <a:lnTo>
                        <a:pt x="576" y="1614"/>
                      </a:lnTo>
                      <a:lnTo>
                        <a:pt x="570" y="1632"/>
                      </a:lnTo>
                      <a:lnTo>
                        <a:pt x="570" y="1638"/>
                      </a:lnTo>
                      <a:lnTo>
                        <a:pt x="576" y="1644"/>
                      </a:lnTo>
                      <a:lnTo>
                        <a:pt x="576" y="1650"/>
                      </a:lnTo>
                      <a:lnTo>
                        <a:pt x="582" y="1662"/>
                      </a:lnTo>
                      <a:lnTo>
                        <a:pt x="582" y="1668"/>
                      </a:lnTo>
                      <a:lnTo>
                        <a:pt x="588" y="1692"/>
                      </a:lnTo>
                      <a:lnTo>
                        <a:pt x="594" y="1728"/>
                      </a:lnTo>
                      <a:lnTo>
                        <a:pt x="594" y="1752"/>
                      </a:lnTo>
                      <a:lnTo>
                        <a:pt x="594" y="1764"/>
                      </a:lnTo>
                      <a:lnTo>
                        <a:pt x="582" y="1770"/>
                      </a:lnTo>
                      <a:lnTo>
                        <a:pt x="582" y="1782"/>
                      </a:lnTo>
                      <a:lnTo>
                        <a:pt x="576" y="1788"/>
                      </a:lnTo>
                      <a:lnTo>
                        <a:pt x="570" y="1794"/>
                      </a:lnTo>
                      <a:lnTo>
                        <a:pt x="564" y="1806"/>
                      </a:lnTo>
                      <a:lnTo>
                        <a:pt x="564" y="1812"/>
                      </a:lnTo>
                      <a:lnTo>
                        <a:pt x="558" y="1812"/>
                      </a:lnTo>
                      <a:lnTo>
                        <a:pt x="564" y="1824"/>
                      </a:lnTo>
                      <a:lnTo>
                        <a:pt x="564" y="1830"/>
                      </a:lnTo>
                      <a:lnTo>
                        <a:pt x="564" y="1842"/>
                      </a:lnTo>
                      <a:lnTo>
                        <a:pt x="564" y="1848"/>
                      </a:lnTo>
                      <a:lnTo>
                        <a:pt x="564" y="1854"/>
                      </a:lnTo>
                      <a:lnTo>
                        <a:pt x="570" y="1860"/>
                      </a:lnTo>
                      <a:lnTo>
                        <a:pt x="570" y="1866"/>
                      </a:lnTo>
                      <a:lnTo>
                        <a:pt x="570" y="1872"/>
                      </a:lnTo>
                      <a:lnTo>
                        <a:pt x="570" y="1878"/>
                      </a:lnTo>
                      <a:lnTo>
                        <a:pt x="564" y="1890"/>
                      </a:lnTo>
                      <a:lnTo>
                        <a:pt x="558" y="1896"/>
                      </a:lnTo>
                      <a:lnTo>
                        <a:pt x="552" y="1908"/>
                      </a:lnTo>
                      <a:lnTo>
                        <a:pt x="546" y="1914"/>
                      </a:lnTo>
                      <a:lnTo>
                        <a:pt x="540" y="1920"/>
                      </a:lnTo>
                      <a:lnTo>
                        <a:pt x="534" y="1932"/>
                      </a:lnTo>
                      <a:lnTo>
                        <a:pt x="528" y="1944"/>
                      </a:lnTo>
                      <a:lnTo>
                        <a:pt x="516" y="1950"/>
                      </a:lnTo>
                      <a:lnTo>
                        <a:pt x="510" y="1956"/>
                      </a:lnTo>
                      <a:lnTo>
                        <a:pt x="498" y="1962"/>
                      </a:lnTo>
                      <a:lnTo>
                        <a:pt x="492" y="1974"/>
                      </a:lnTo>
                      <a:lnTo>
                        <a:pt x="486" y="1980"/>
                      </a:lnTo>
                      <a:lnTo>
                        <a:pt x="480" y="1998"/>
                      </a:lnTo>
                      <a:lnTo>
                        <a:pt x="474" y="2004"/>
                      </a:lnTo>
                      <a:lnTo>
                        <a:pt x="474" y="2010"/>
                      </a:lnTo>
                      <a:lnTo>
                        <a:pt x="474" y="2016"/>
                      </a:lnTo>
                      <a:lnTo>
                        <a:pt x="468" y="2016"/>
                      </a:lnTo>
                      <a:lnTo>
                        <a:pt x="468" y="2028"/>
                      </a:lnTo>
                      <a:lnTo>
                        <a:pt x="462" y="2034"/>
                      </a:lnTo>
                      <a:lnTo>
                        <a:pt x="456" y="2040"/>
                      </a:lnTo>
                      <a:lnTo>
                        <a:pt x="456" y="2052"/>
                      </a:lnTo>
                      <a:lnTo>
                        <a:pt x="450" y="2058"/>
                      </a:lnTo>
                      <a:lnTo>
                        <a:pt x="450" y="2070"/>
                      </a:lnTo>
                      <a:lnTo>
                        <a:pt x="450" y="2076"/>
                      </a:lnTo>
                      <a:lnTo>
                        <a:pt x="450" y="2082"/>
                      </a:lnTo>
                      <a:lnTo>
                        <a:pt x="444" y="2088"/>
                      </a:lnTo>
                      <a:lnTo>
                        <a:pt x="438" y="2094"/>
                      </a:lnTo>
                      <a:lnTo>
                        <a:pt x="444" y="2100"/>
                      </a:lnTo>
                      <a:lnTo>
                        <a:pt x="444" y="2124"/>
                      </a:lnTo>
                      <a:lnTo>
                        <a:pt x="444" y="2142"/>
                      </a:lnTo>
                      <a:lnTo>
                        <a:pt x="444" y="2160"/>
                      </a:lnTo>
                      <a:lnTo>
                        <a:pt x="450" y="2166"/>
                      </a:lnTo>
                      <a:lnTo>
                        <a:pt x="456" y="2178"/>
                      </a:lnTo>
                      <a:lnTo>
                        <a:pt x="438" y="2184"/>
                      </a:lnTo>
                      <a:lnTo>
                        <a:pt x="432" y="2184"/>
                      </a:lnTo>
                      <a:lnTo>
                        <a:pt x="426" y="2190"/>
                      </a:lnTo>
                      <a:lnTo>
                        <a:pt x="408" y="2190"/>
                      </a:lnTo>
                      <a:lnTo>
                        <a:pt x="402" y="2196"/>
                      </a:lnTo>
                      <a:lnTo>
                        <a:pt x="396" y="2196"/>
                      </a:lnTo>
                      <a:lnTo>
                        <a:pt x="384" y="2208"/>
                      </a:lnTo>
                      <a:lnTo>
                        <a:pt x="378" y="2220"/>
                      </a:lnTo>
                      <a:lnTo>
                        <a:pt x="366" y="2232"/>
                      </a:lnTo>
                      <a:lnTo>
                        <a:pt x="366" y="2238"/>
                      </a:lnTo>
                      <a:lnTo>
                        <a:pt x="360" y="2238"/>
                      </a:lnTo>
                      <a:lnTo>
                        <a:pt x="360" y="2244"/>
                      </a:lnTo>
                      <a:lnTo>
                        <a:pt x="354" y="2244"/>
                      </a:lnTo>
                      <a:lnTo>
                        <a:pt x="330" y="227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1" name="Freeform 11">
                  <a:extLst>
                    <a:ext uri="{FF2B5EF4-FFF2-40B4-BE49-F238E27FC236}">
                      <a16:creationId xmlns:a16="http://schemas.microsoft.com/office/drawing/2014/main" xmlns="" id="{445EDCF1-4F51-49BB-8BFC-1AAB2826BFF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40" y="1257"/>
                  <a:ext cx="671" cy="866"/>
                </a:xfrm>
                <a:custGeom>
                  <a:avLst/>
                  <a:gdLst>
                    <a:gd name="T0" fmla="*/ 124 w 1512"/>
                    <a:gd name="T1" fmla="*/ 76 h 1956"/>
                    <a:gd name="T2" fmla="*/ 120 w 1512"/>
                    <a:gd name="T3" fmla="*/ 80 h 1956"/>
                    <a:gd name="T4" fmla="*/ 106 w 1512"/>
                    <a:gd name="T5" fmla="*/ 84 h 1956"/>
                    <a:gd name="T6" fmla="*/ 105 w 1512"/>
                    <a:gd name="T7" fmla="*/ 91 h 1956"/>
                    <a:gd name="T8" fmla="*/ 101 w 1512"/>
                    <a:gd name="T9" fmla="*/ 99 h 1956"/>
                    <a:gd name="T10" fmla="*/ 105 w 1512"/>
                    <a:gd name="T11" fmla="*/ 107 h 1956"/>
                    <a:gd name="T12" fmla="*/ 119 w 1512"/>
                    <a:gd name="T13" fmla="*/ 116 h 1956"/>
                    <a:gd name="T14" fmla="*/ 121 w 1512"/>
                    <a:gd name="T15" fmla="*/ 128 h 1956"/>
                    <a:gd name="T16" fmla="*/ 112 w 1512"/>
                    <a:gd name="T17" fmla="*/ 136 h 1956"/>
                    <a:gd name="T18" fmla="*/ 119 w 1512"/>
                    <a:gd name="T19" fmla="*/ 143 h 1956"/>
                    <a:gd name="T20" fmla="*/ 126 w 1512"/>
                    <a:gd name="T21" fmla="*/ 148 h 1956"/>
                    <a:gd name="T22" fmla="*/ 126 w 1512"/>
                    <a:gd name="T23" fmla="*/ 160 h 1956"/>
                    <a:gd name="T24" fmla="*/ 104 w 1512"/>
                    <a:gd name="T25" fmla="*/ 170 h 1956"/>
                    <a:gd name="T26" fmla="*/ 99 w 1512"/>
                    <a:gd name="T27" fmla="*/ 164 h 1956"/>
                    <a:gd name="T28" fmla="*/ 73 w 1512"/>
                    <a:gd name="T29" fmla="*/ 152 h 1956"/>
                    <a:gd name="T30" fmla="*/ 56 w 1512"/>
                    <a:gd name="T31" fmla="*/ 165 h 1956"/>
                    <a:gd name="T32" fmla="*/ 33 w 1512"/>
                    <a:gd name="T33" fmla="*/ 162 h 1956"/>
                    <a:gd name="T34" fmla="*/ 25 w 1512"/>
                    <a:gd name="T35" fmla="*/ 155 h 1956"/>
                    <a:gd name="T36" fmla="*/ 31 w 1512"/>
                    <a:gd name="T37" fmla="*/ 142 h 1956"/>
                    <a:gd name="T38" fmla="*/ 24 w 1512"/>
                    <a:gd name="T39" fmla="*/ 137 h 1956"/>
                    <a:gd name="T40" fmla="*/ 14 w 1512"/>
                    <a:gd name="T41" fmla="*/ 136 h 1956"/>
                    <a:gd name="T42" fmla="*/ 11 w 1512"/>
                    <a:gd name="T43" fmla="*/ 125 h 1956"/>
                    <a:gd name="T44" fmla="*/ 3 w 1512"/>
                    <a:gd name="T45" fmla="*/ 116 h 1956"/>
                    <a:gd name="T46" fmla="*/ 2 w 1512"/>
                    <a:gd name="T47" fmla="*/ 106 h 1956"/>
                    <a:gd name="T48" fmla="*/ 5 w 1512"/>
                    <a:gd name="T49" fmla="*/ 101 h 1956"/>
                    <a:gd name="T50" fmla="*/ 2 w 1512"/>
                    <a:gd name="T51" fmla="*/ 95 h 1956"/>
                    <a:gd name="T52" fmla="*/ 1 w 1512"/>
                    <a:gd name="T53" fmla="*/ 88 h 1956"/>
                    <a:gd name="T54" fmla="*/ 4 w 1512"/>
                    <a:gd name="T55" fmla="*/ 80 h 1956"/>
                    <a:gd name="T56" fmla="*/ 12 w 1512"/>
                    <a:gd name="T57" fmla="*/ 73 h 1956"/>
                    <a:gd name="T58" fmla="*/ 16 w 1512"/>
                    <a:gd name="T59" fmla="*/ 68 h 1956"/>
                    <a:gd name="T60" fmla="*/ 22 w 1512"/>
                    <a:gd name="T61" fmla="*/ 66 h 1956"/>
                    <a:gd name="T62" fmla="*/ 32 w 1512"/>
                    <a:gd name="T63" fmla="*/ 65 h 1956"/>
                    <a:gd name="T64" fmla="*/ 45 w 1512"/>
                    <a:gd name="T65" fmla="*/ 66 h 1956"/>
                    <a:gd name="T66" fmla="*/ 50 w 1512"/>
                    <a:gd name="T67" fmla="*/ 70 h 1956"/>
                    <a:gd name="T68" fmla="*/ 55 w 1512"/>
                    <a:gd name="T69" fmla="*/ 70 h 1956"/>
                    <a:gd name="T70" fmla="*/ 63 w 1512"/>
                    <a:gd name="T71" fmla="*/ 71 h 1956"/>
                    <a:gd name="T72" fmla="*/ 61 w 1512"/>
                    <a:gd name="T73" fmla="*/ 75 h 1956"/>
                    <a:gd name="T74" fmla="*/ 66 w 1512"/>
                    <a:gd name="T75" fmla="*/ 84 h 1956"/>
                    <a:gd name="T76" fmla="*/ 81 w 1512"/>
                    <a:gd name="T77" fmla="*/ 85 h 1956"/>
                    <a:gd name="T78" fmla="*/ 83 w 1512"/>
                    <a:gd name="T79" fmla="*/ 79 h 1956"/>
                    <a:gd name="T80" fmla="*/ 89 w 1512"/>
                    <a:gd name="T81" fmla="*/ 77 h 1956"/>
                    <a:gd name="T82" fmla="*/ 89 w 1512"/>
                    <a:gd name="T83" fmla="*/ 73 h 1956"/>
                    <a:gd name="T84" fmla="*/ 83 w 1512"/>
                    <a:gd name="T85" fmla="*/ 72 h 1956"/>
                    <a:gd name="T86" fmla="*/ 77 w 1512"/>
                    <a:gd name="T87" fmla="*/ 70 h 1956"/>
                    <a:gd name="T88" fmla="*/ 71 w 1512"/>
                    <a:gd name="T89" fmla="*/ 70 h 1956"/>
                    <a:gd name="T90" fmla="*/ 59 w 1512"/>
                    <a:gd name="T91" fmla="*/ 58 h 1956"/>
                    <a:gd name="T92" fmla="*/ 54 w 1512"/>
                    <a:gd name="T93" fmla="*/ 45 h 1956"/>
                    <a:gd name="T94" fmla="*/ 49 w 1512"/>
                    <a:gd name="T95" fmla="*/ 42 h 1956"/>
                    <a:gd name="T96" fmla="*/ 51 w 1512"/>
                    <a:gd name="T97" fmla="*/ 39 h 1956"/>
                    <a:gd name="T98" fmla="*/ 55 w 1512"/>
                    <a:gd name="T99" fmla="*/ 36 h 1956"/>
                    <a:gd name="T100" fmla="*/ 63 w 1512"/>
                    <a:gd name="T101" fmla="*/ 34 h 1956"/>
                    <a:gd name="T102" fmla="*/ 68 w 1512"/>
                    <a:gd name="T103" fmla="*/ 32 h 1956"/>
                    <a:gd name="T104" fmla="*/ 73 w 1512"/>
                    <a:gd name="T105" fmla="*/ 29 h 1956"/>
                    <a:gd name="T106" fmla="*/ 78 w 1512"/>
                    <a:gd name="T107" fmla="*/ 27 h 1956"/>
                    <a:gd name="T108" fmla="*/ 81 w 1512"/>
                    <a:gd name="T109" fmla="*/ 17 h 1956"/>
                    <a:gd name="T110" fmla="*/ 84 w 1512"/>
                    <a:gd name="T111" fmla="*/ 6 h 1956"/>
                    <a:gd name="T112" fmla="*/ 95 w 1512"/>
                    <a:gd name="T113" fmla="*/ 6 h 1956"/>
                    <a:gd name="T114" fmla="*/ 99 w 1512"/>
                    <a:gd name="T115" fmla="*/ 3 h 1956"/>
                    <a:gd name="T116" fmla="*/ 103 w 1512"/>
                    <a:gd name="T117" fmla="*/ 0 h 1956"/>
                    <a:gd name="T118" fmla="*/ 110 w 1512"/>
                    <a:gd name="T119" fmla="*/ 4 h 1956"/>
                    <a:gd name="T120" fmla="*/ 114 w 1512"/>
                    <a:gd name="T121" fmla="*/ 33 h 1956"/>
                    <a:gd name="T122" fmla="*/ 117 w 1512"/>
                    <a:gd name="T123" fmla="*/ 41 h 1956"/>
                    <a:gd name="T124" fmla="*/ 119 w 1512"/>
                    <a:gd name="T125" fmla="*/ 62 h 195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512"/>
                    <a:gd name="T190" fmla="*/ 0 h 1956"/>
                    <a:gd name="T191" fmla="*/ 1512 w 1512"/>
                    <a:gd name="T192" fmla="*/ 1956 h 195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512" h="1956">
                      <a:moveTo>
                        <a:pt x="1512" y="780"/>
                      </a:moveTo>
                      <a:lnTo>
                        <a:pt x="1482" y="786"/>
                      </a:lnTo>
                      <a:lnTo>
                        <a:pt x="1476" y="792"/>
                      </a:lnTo>
                      <a:lnTo>
                        <a:pt x="1476" y="798"/>
                      </a:lnTo>
                      <a:lnTo>
                        <a:pt x="1476" y="804"/>
                      </a:lnTo>
                      <a:lnTo>
                        <a:pt x="1476" y="816"/>
                      </a:lnTo>
                      <a:lnTo>
                        <a:pt x="1470" y="834"/>
                      </a:lnTo>
                      <a:lnTo>
                        <a:pt x="1464" y="840"/>
                      </a:lnTo>
                      <a:lnTo>
                        <a:pt x="1452" y="852"/>
                      </a:lnTo>
                      <a:lnTo>
                        <a:pt x="1440" y="864"/>
                      </a:lnTo>
                      <a:lnTo>
                        <a:pt x="1434" y="864"/>
                      </a:lnTo>
                      <a:lnTo>
                        <a:pt x="1434" y="870"/>
                      </a:lnTo>
                      <a:lnTo>
                        <a:pt x="1422" y="876"/>
                      </a:lnTo>
                      <a:lnTo>
                        <a:pt x="1410" y="894"/>
                      </a:lnTo>
                      <a:lnTo>
                        <a:pt x="1404" y="894"/>
                      </a:lnTo>
                      <a:lnTo>
                        <a:pt x="1404" y="900"/>
                      </a:lnTo>
                      <a:lnTo>
                        <a:pt x="1404" y="906"/>
                      </a:lnTo>
                      <a:lnTo>
                        <a:pt x="1410" y="918"/>
                      </a:lnTo>
                      <a:lnTo>
                        <a:pt x="1404" y="918"/>
                      </a:lnTo>
                      <a:lnTo>
                        <a:pt x="1392" y="924"/>
                      </a:lnTo>
                      <a:lnTo>
                        <a:pt x="1386" y="924"/>
                      </a:lnTo>
                      <a:lnTo>
                        <a:pt x="1380" y="924"/>
                      </a:lnTo>
                      <a:lnTo>
                        <a:pt x="1380" y="930"/>
                      </a:lnTo>
                      <a:lnTo>
                        <a:pt x="1374" y="930"/>
                      </a:lnTo>
                      <a:lnTo>
                        <a:pt x="1374" y="924"/>
                      </a:lnTo>
                      <a:lnTo>
                        <a:pt x="1374" y="918"/>
                      </a:lnTo>
                      <a:lnTo>
                        <a:pt x="1368" y="912"/>
                      </a:lnTo>
                      <a:lnTo>
                        <a:pt x="1368" y="906"/>
                      </a:lnTo>
                      <a:lnTo>
                        <a:pt x="1368" y="900"/>
                      </a:lnTo>
                      <a:lnTo>
                        <a:pt x="1368" y="894"/>
                      </a:lnTo>
                      <a:lnTo>
                        <a:pt x="1362" y="894"/>
                      </a:lnTo>
                      <a:lnTo>
                        <a:pt x="1326" y="894"/>
                      </a:lnTo>
                      <a:lnTo>
                        <a:pt x="1302" y="906"/>
                      </a:lnTo>
                      <a:lnTo>
                        <a:pt x="1284" y="918"/>
                      </a:lnTo>
                      <a:lnTo>
                        <a:pt x="1284" y="924"/>
                      </a:lnTo>
                      <a:lnTo>
                        <a:pt x="1278" y="930"/>
                      </a:lnTo>
                      <a:lnTo>
                        <a:pt x="1266" y="930"/>
                      </a:lnTo>
                      <a:lnTo>
                        <a:pt x="1236" y="954"/>
                      </a:lnTo>
                      <a:lnTo>
                        <a:pt x="1212" y="972"/>
                      </a:lnTo>
                      <a:lnTo>
                        <a:pt x="1218" y="996"/>
                      </a:lnTo>
                      <a:lnTo>
                        <a:pt x="1224" y="1008"/>
                      </a:lnTo>
                      <a:lnTo>
                        <a:pt x="1236" y="1014"/>
                      </a:lnTo>
                      <a:lnTo>
                        <a:pt x="1242" y="1026"/>
                      </a:lnTo>
                      <a:lnTo>
                        <a:pt x="1248" y="1038"/>
                      </a:lnTo>
                      <a:lnTo>
                        <a:pt x="1260" y="1050"/>
                      </a:lnTo>
                      <a:lnTo>
                        <a:pt x="1260" y="1056"/>
                      </a:lnTo>
                      <a:lnTo>
                        <a:pt x="1260" y="1074"/>
                      </a:lnTo>
                      <a:lnTo>
                        <a:pt x="1254" y="1074"/>
                      </a:lnTo>
                      <a:lnTo>
                        <a:pt x="1236" y="1056"/>
                      </a:lnTo>
                      <a:lnTo>
                        <a:pt x="1224" y="1050"/>
                      </a:lnTo>
                      <a:lnTo>
                        <a:pt x="1212" y="1050"/>
                      </a:lnTo>
                      <a:lnTo>
                        <a:pt x="1206" y="1050"/>
                      </a:lnTo>
                      <a:lnTo>
                        <a:pt x="1200" y="1056"/>
                      </a:lnTo>
                      <a:lnTo>
                        <a:pt x="1194" y="1062"/>
                      </a:lnTo>
                      <a:lnTo>
                        <a:pt x="1188" y="1068"/>
                      </a:lnTo>
                      <a:lnTo>
                        <a:pt x="1188" y="1074"/>
                      </a:lnTo>
                      <a:lnTo>
                        <a:pt x="1176" y="1086"/>
                      </a:lnTo>
                      <a:lnTo>
                        <a:pt x="1170" y="1086"/>
                      </a:lnTo>
                      <a:lnTo>
                        <a:pt x="1170" y="1092"/>
                      </a:lnTo>
                      <a:lnTo>
                        <a:pt x="1164" y="1098"/>
                      </a:lnTo>
                      <a:lnTo>
                        <a:pt x="1158" y="1110"/>
                      </a:lnTo>
                      <a:lnTo>
                        <a:pt x="1152" y="1116"/>
                      </a:lnTo>
                      <a:lnTo>
                        <a:pt x="1152" y="1122"/>
                      </a:lnTo>
                      <a:lnTo>
                        <a:pt x="1146" y="1128"/>
                      </a:lnTo>
                      <a:lnTo>
                        <a:pt x="1152" y="1140"/>
                      </a:lnTo>
                      <a:lnTo>
                        <a:pt x="1158" y="1140"/>
                      </a:lnTo>
                      <a:lnTo>
                        <a:pt x="1164" y="1146"/>
                      </a:lnTo>
                      <a:lnTo>
                        <a:pt x="1164" y="1152"/>
                      </a:lnTo>
                      <a:lnTo>
                        <a:pt x="1170" y="1164"/>
                      </a:lnTo>
                      <a:lnTo>
                        <a:pt x="1164" y="1176"/>
                      </a:lnTo>
                      <a:lnTo>
                        <a:pt x="1170" y="1182"/>
                      </a:lnTo>
                      <a:lnTo>
                        <a:pt x="1170" y="1194"/>
                      </a:lnTo>
                      <a:lnTo>
                        <a:pt x="1170" y="1200"/>
                      </a:lnTo>
                      <a:lnTo>
                        <a:pt x="1182" y="1218"/>
                      </a:lnTo>
                      <a:lnTo>
                        <a:pt x="1188" y="1218"/>
                      </a:lnTo>
                      <a:lnTo>
                        <a:pt x="1194" y="1218"/>
                      </a:lnTo>
                      <a:lnTo>
                        <a:pt x="1194" y="1224"/>
                      </a:lnTo>
                      <a:lnTo>
                        <a:pt x="1200" y="1230"/>
                      </a:lnTo>
                      <a:lnTo>
                        <a:pt x="1200" y="1248"/>
                      </a:lnTo>
                      <a:lnTo>
                        <a:pt x="1212" y="1266"/>
                      </a:lnTo>
                      <a:lnTo>
                        <a:pt x="1218" y="1278"/>
                      </a:lnTo>
                      <a:lnTo>
                        <a:pt x="1224" y="1284"/>
                      </a:lnTo>
                      <a:lnTo>
                        <a:pt x="1236" y="1296"/>
                      </a:lnTo>
                      <a:lnTo>
                        <a:pt x="1242" y="1302"/>
                      </a:lnTo>
                      <a:lnTo>
                        <a:pt x="1242" y="1308"/>
                      </a:lnTo>
                      <a:lnTo>
                        <a:pt x="1272" y="1308"/>
                      </a:lnTo>
                      <a:lnTo>
                        <a:pt x="1296" y="1314"/>
                      </a:lnTo>
                      <a:lnTo>
                        <a:pt x="1320" y="1320"/>
                      </a:lnTo>
                      <a:lnTo>
                        <a:pt x="1338" y="1320"/>
                      </a:lnTo>
                      <a:lnTo>
                        <a:pt x="1356" y="1332"/>
                      </a:lnTo>
                      <a:lnTo>
                        <a:pt x="1368" y="1344"/>
                      </a:lnTo>
                      <a:lnTo>
                        <a:pt x="1374" y="1362"/>
                      </a:lnTo>
                      <a:lnTo>
                        <a:pt x="1368" y="1362"/>
                      </a:lnTo>
                      <a:lnTo>
                        <a:pt x="1368" y="1398"/>
                      </a:lnTo>
                      <a:lnTo>
                        <a:pt x="1368" y="1410"/>
                      </a:lnTo>
                      <a:lnTo>
                        <a:pt x="1368" y="1428"/>
                      </a:lnTo>
                      <a:lnTo>
                        <a:pt x="1368" y="1434"/>
                      </a:lnTo>
                      <a:lnTo>
                        <a:pt x="1368" y="1440"/>
                      </a:lnTo>
                      <a:lnTo>
                        <a:pt x="1374" y="1446"/>
                      </a:lnTo>
                      <a:lnTo>
                        <a:pt x="1374" y="1452"/>
                      </a:lnTo>
                      <a:lnTo>
                        <a:pt x="1380" y="1458"/>
                      </a:lnTo>
                      <a:lnTo>
                        <a:pt x="1386" y="1464"/>
                      </a:lnTo>
                      <a:lnTo>
                        <a:pt x="1386" y="1470"/>
                      </a:lnTo>
                      <a:lnTo>
                        <a:pt x="1380" y="1476"/>
                      </a:lnTo>
                      <a:lnTo>
                        <a:pt x="1374" y="1482"/>
                      </a:lnTo>
                      <a:lnTo>
                        <a:pt x="1362" y="1500"/>
                      </a:lnTo>
                      <a:lnTo>
                        <a:pt x="1362" y="1506"/>
                      </a:lnTo>
                      <a:lnTo>
                        <a:pt x="1362" y="1512"/>
                      </a:lnTo>
                      <a:lnTo>
                        <a:pt x="1362" y="1518"/>
                      </a:lnTo>
                      <a:lnTo>
                        <a:pt x="1362" y="1524"/>
                      </a:lnTo>
                      <a:lnTo>
                        <a:pt x="1362" y="1536"/>
                      </a:lnTo>
                      <a:lnTo>
                        <a:pt x="1356" y="1542"/>
                      </a:lnTo>
                      <a:lnTo>
                        <a:pt x="1338" y="1548"/>
                      </a:lnTo>
                      <a:lnTo>
                        <a:pt x="1296" y="1548"/>
                      </a:lnTo>
                      <a:lnTo>
                        <a:pt x="1290" y="1554"/>
                      </a:lnTo>
                      <a:lnTo>
                        <a:pt x="1284" y="1560"/>
                      </a:lnTo>
                      <a:lnTo>
                        <a:pt x="1284" y="1566"/>
                      </a:lnTo>
                      <a:lnTo>
                        <a:pt x="1290" y="1578"/>
                      </a:lnTo>
                      <a:lnTo>
                        <a:pt x="1296" y="1590"/>
                      </a:lnTo>
                      <a:lnTo>
                        <a:pt x="1302" y="1590"/>
                      </a:lnTo>
                      <a:lnTo>
                        <a:pt x="1308" y="1596"/>
                      </a:lnTo>
                      <a:lnTo>
                        <a:pt x="1320" y="1602"/>
                      </a:lnTo>
                      <a:lnTo>
                        <a:pt x="1326" y="1602"/>
                      </a:lnTo>
                      <a:lnTo>
                        <a:pt x="1326" y="1608"/>
                      </a:lnTo>
                      <a:lnTo>
                        <a:pt x="1332" y="1614"/>
                      </a:lnTo>
                      <a:lnTo>
                        <a:pt x="1344" y="1620"/>
                      </a:lnTo>
                      <a:lnTo>
                        <a:pt x="1356" y="1626"/>
                      </a:lnTo>
                      <a:lnTo>
                        <a:pt x="1356" y="1632"/>
                      </a:lnTo>
                      <a:lnTo>
                        <a:pt x="1356" y="1638"/>
                      </a:lnTo>
                      <a:lnTo>
                        <a:pt x="1362" y="1644"/>
                      </a:lnTo>
                      <a:lnTo>
                        <a:pt x="1368" y="1644"/>
                      </a:lnTo>
                      <a:lnTo>
                        <a:pt x="1380" y="1650"/>
                      </a:lnTo>
                      <a:lnTo>
                        <a:pt x="1386" y="1650"/>
                      </a:lnTo>
                      <a:lnTo>
                        <a:pt x="1386" y="1656"/>
                      </a:lnTo>
                      <a:lnTo>
                        <a:pt x="1392" y="1656"/>
                      </a:lnTo>
                      <a:lnTo>
                        <a:pt x="1398" y="1662"/>
                      </a:lnTo>
                      <a:lnTo>
                        <a:pt x="1410" y="1674"/>
                      </a:lnTo>
                      <a:lnTo>
                        <a:pt x="1428" y="1680"/>
                      </a:lnTo>
                      <a:lnTo>
                        <a:pt x="1428" y="1686"/>
                      </a:lnTo>
                      <a:lnTo>
                        <a:pt x="1428" y="1698"/>
                      </a:lnTo>
                      <a:lnTo>
                        <a:pt x="1434" y="1704"/>
                      </a:lnTo>
                      <a:lnTo>
                        <a:pt x="1434" y="1710"/>
                      </a:lnTo>
                      <a:lnTo>
                        <a:pt x="1440" y="1710"/>
                      </a:lnTo>
                      <a:lnTo>
                        <a:pt x="1446" y="1710"/>
                      </a:lnTo>
                      <a:lnTo>
                        <a:pt x="1446" y="1716"/>
                      </a:lnTo>
                      <a:lnTo>
                        <a:pt x="1440" y="1722"/>
                      </a:lnTo>
                      <a:lnTo>
                        <a:pt x="1440" y="1728"/>
                      </a:lnTo>
                      <a:lnTo>
                        <a:pt x="1440" y="1734"/>
                      </a:lnTo>
                      <a:lnTo>
                        <a:pt x="1440" y="1740"/>
                      </a:lnTo>
                      <a:lnTo>
                        <a:pt x="1440" y="1746"/>
                      </a:lnTo>
                      <a:lnTo>
                        <a:pt x="1440" y="1788"/>
                      </a:lnTo>
                      <a:lnTo>
                        <a:pt x="1440" y="1800"/>
                      </a:lnTo>
                      <a:lnTo>
                        <a:pt x="1440" y="1806"/>
                      </a:lnTo>
                      <a:lnTo>
                        <a:pt x="1440" y="1836"/>
                      </a:lnTo>
                      <a:lnTo>
                        <a:pt x="1440" y="1848"/>
                      </a:lnTo>
                      <a:lnTo>
                        <a:pt x="1446" y="1848"/>
                      </a:lnTo>
                      <a:lnTo>
                        <a:pt x="1446" y="1854"/>
                      </a:lnTo>
                      <a:lnTo>
                        <a:pt x="1452" y="1848"/>
                      </a:lnTo>
                      <a:lnTo>
                        <a:pt x="1458" y="1854"/>
                      </a:lnTo>
                      <a:lnTo>
                        <a:pt x="1452" y="1860"/>
                      </a:lnTo>
                      <a:lnTo>
                        <a:pt x="1452" y="1866"/>
                      </a:lnTo>
                      <a:lnTo>
                        <a:pt x="1458" y="1872"/>
                      </a:lnTo>
                      <a:lnTo>
                        <a:pt x="1464" y="1884"/>
                      </a:lnTo>
                      <a:lnTo>
                        <a:pt x="1428" y="1878"/>
                      </a:lnTo>
                      <a:lnTo>
                        <a:pt x="1356" y="1890"/>
                      </a:lnTo>
                      <a:lnTo>
                        <a:pt x="1296" y="1926"/>
                      </a:lnTo>
                      <a:lnTo>
                        <a:pt x="1266" y="1944"/>
                      </a:lnTo>
                      <a:lnTo>
                        <a:pt x="1224" y="1944"/>
                      </a:lnTo>
                      <a:lnTo>
                        <a:pt x="1188" y="1956"/>
                      </a:lnTo>
                      <a:lnTo>
                        <a:pt x="1188" y="1950"/>
                      </a:lnTo>
                      <a:lnTo>
                        <a:pt x="1176" y="1944"/>
                      </a:lnTo>
                      <a:lnTo>
                        <a:pt x="1176" y="1938"/>
                      </a:lnTo>
                      <a:lnTo>
                        <a:pt x="1170" y="1938"/>
                      </a:lnTo>
                      <a:lnTo>
                        <a:pt x="1164" y="1932"/>
                      </a:lnTo>
                      <a:lnTo>
                        <a:pt x="1158" y="1926"/>
                      </a:lnTo>
                      <a:lnTo>
                        <a:pt x="1158" y="1920"/>
                      </a:lnTo>
                      <a:lnTo>
                        <a:pt x="1152" y="1920"/>
                      </a:lnTo>
                      <a:lnTo>
                        <a:pt x="1146" y="1914"/>
                      </a:lnTo>
                      <a:lnTo>
                        <a:pt x="1146" y="1908"/>
                      </a:lnTo>
                      <a:lnTo>
                        <a:pt x="1140" y="1908"/>
                      </a:lnTo>
                      <a:lnTo>
                        <a:pt x="1134" y="1902"/>
                      </a:lnTo>
                      <a:lnTo>
                        <a:pt x="1134" y="1896"/>
                      </a:lnTo>
                      <a:lnTo>
                        <a:pt x="1116" y="1896"/>
                      </a:lnTo>
                      <a:lnTo>
                        <a:pt x="1104" y="1884"/>
                      </a:lnTo>
                      <a:lnTo>
                        <a:pt x="1092" y="1860"/>
                      </a:lnTo>
                      <a:lnTo>
                        <a:pt x="1068" y="1854"/>
                      </a:lnTo>
                      <a:lnTo>
                        <a:pt x="1032" y="1842"/>
                      </a:lnTo>
                      <a:lnTo>
                        <a:pt x="1008" y="1836"/>
                      </a:lnTo>
                      <a:lnTo>
                        <a:pt x="978" y="1824"/>
                      </a:lnTo>
                      <a:lnTo>
                        <a:pt x="942" y="1818"/>
                      </a:lnTo>
                      <a:lnTo>
                        <a:pt x="924" y="1806"/>
                      </a:lnTo>
                      <a:lnTo>
                        <a:pt x="906" y="1788"/>
                      </a:lnTo>
                      <a:lnTo>
                        <a:pt x="894" y="1776"/>
                      </a:lnTo>
                      <a:lnTo>
                        <a:pt x="864" y="1758"/>
                      </a:lnTo>
                      <a:lnTo>
                        <a:pt x="834" y="1752"/>
                      </a:lnTo>
                      <a:lnTo>
                        <a:pt x="798" y="1746"/>
                      </a:lnTo>
                      <a:lnTo>
                        <a:pt x="792" y="1806"/>
                      </a:lnTo>
                      <a:lnTo>
                        <a:pt x="798" y="1812"/>
                      </a:lnTo>
                      <a:lnTo>
                        <a:pt x="810" y="1830"/>
                      </a:lnTo>
                      <a:lnTo>
                        <a:pt x="792" y="1842"/>
                      </a:lnTo>
                      <a:lnTo>
                        <a:pt x="768" y="1842"/>
                      </a:lnTo>
                      <a:lnTo>
                        <a:pt x="708" y="1848"/>
                      </a:lnTo>
                      <a:lnTo>
                        <a:pt x="690" y="1860"/>
                      </a:lnTo>
                      <a:lnTo>
                        <a:pt x="690" y="1866"/>
                      </a:lnTo>
                      <a:lnTo>
                        <a:pt x="678" y="1878"/>
                      </a:lnTo>
                      <a:lnTo>
                        <a:pt x="660" y="1884"/>
                      </a:lnTo>
                      <a:lnTo>
                        <a:pt x="660" y="1902"/>
                      </a:lnTo>
                      <a:lnTo>
                        <a:pt x="642" y="1902"/>
                      </a:lnTo>
                      <a:lnTo>
                        <a:pt x="582" y="1914"/>
                      </a:lnTo>
                      <a:lnTo>
                        <a:pt x="534" y="1908"/>
                      </a:lnTo>
                      <a:lnTo>
                        <a:pt x="510" y="1908"/>
                      </a:lnTo>
                      <a:lnTo>
                        <a:pt x="510" y="1896"/>
                      </a:lnTo>
                      <a:lnTo>
                        <a:pt x="492" y="1896"/>
                      </a:lnTo>
                      <a:lnTo>
                        <a:pt x="486" y="1902"/>
                      </a:lnTo>
                      <a:lnTo>
                        <a:pt x="474" y="1908"/>
                      </a:lnTo>
                      <a:lnTo>
                        <a:pt x="450" y="1908"/>
                      </a:lnTo>
                      <a:lnTo>
                        <a:pt x="432" y="1902"/>
                      </a:lnTo>
                      <a:lnTo>
                        <a:pt x="426" y="1896"/>
                      </a:lnTo>
                      <a:lnTo>
                        <a:pt x="402" y="1884"/>
                      </a:lnTo>
                      <a:lnTo>
                        <a:pt x="390" y="1872"/>
                      </a:lnTo>
                      <a:lnTo>
                        <a:pt x="384" y="1872"/>
                      </a:lnTo>
                      <a:lnTo>
                        <a:pt x="378" y="1872"/>
                      </a:lnTo>
                      <a:lnTo>
                        <a:pt x="378" y="1866"/>
                      </a:lnTo>
                      <a:lnTo>
                        <a:pt x="372" y="1860"/>
                      </a:lnTo>
                      <a:lnTo>
                        <a:pt x="372" y="1854"/>
                      </a:lnTo>
                      <a:lnTo>
                        <a:pt x="366" y="1842"/>
                      </a:lnTo>
                      <a:lnTo>
                        <a:pt x="366" y="1836"/>
                      </a:lnTo>
                      <a:lnTo>
                        <a:pt x="348" y="1830"/>
                      </a:lnTo>
                      <a:lnTo>
                        <a:pt x="348" y="1806"/>
                      </a:lnTo>
                      <a:lnTo>
                        <a:pt x="348" y="1800"/>
                      </a:lnTo>
                      <a:lnTo>
                        <a:pt x="348" y="1782"/>
                      </a:lnTo>
                      <a:lnTo>
                        <a:pt x="336" y="1788"/>
                      </a:lnTo>
                      <a:lnTo>
                        <a:pt x="312" y="1794"/>
                      </a:lnTo>
                      <a:lnTo>
                        <a:pt x="288" y="1788"/>
                      </a:lnTo>
                      <a:lnTo>
                        <a:pt x="264" y="1758"/>
                      </a:lnTo>
                      <a:lnTo>
                        <a:pt x="270" y="1758"/>
                      </a:lnTo>
                      <a:lnTo>
                        <a:pt x="270" y="1752"/>
                      </a:lnTo>
                      <a:lnTo>
                        <a:pt x="276" y="1752"/>
                      </a:lnTo>
                      <a:lnTo>
                        <a:pt x="282" y="1746"/>
                      </a:lnTo>
                      <a:lnTo>
                        <a:pt x="300" y="1746"/>
                      </a:lnTo>
                      <a:lnTo>
                        <a:pt x="312" y="1746"/>
                      </a:lnTo>
                      <a:lnTo>
                        <a:pt x="336" y="1710"/>
                      </a:lnTo>
                      <a:lnTo>
                        <a:pt x="342" y="1692"/>
                      </a:lnTo>
                      <a:lnTo>
                        <a:pt x="348" y="1680"/>
                      </a:lnTo>
                      <a:lnTo>
                        <a:pt x="342" y="1650"/>
                      </a:lnTo>
                      <a:lnTo>
                        <a:pt x="354" y="1644"/>
                      </a:lnTo>
                      <a:lnTo>
                        <a:pt x="354" y="1638"/>
                      </a:lnTo>
                      <a:lnTo>
                        <a:pt x="360" y="1632"/>
                      </a:lnTo>
                      <a:lnTo>
                        <a:pt x="354" y="1626"/>
                      </a:lnTo>
                      <a:lnTo>
                        <a:pt x="348" y="1626"/>
                      </a:lnTo>
                      <a:lnTo>
                        <a:pt x="348" y="1620"/>
                      </a:lnTo>
                      <a:lnTo>
                        <a:pt x="342" y="1620"/>
                      </a:lnTo>
                      <a:lnTo>
                        <a:pt x="348" y="1614"/>
                      </a:lnTo>
                      <a:lnTo>
                        <a:pt x="324" y="1566"/>
                      </a:lnTo>
                      <a:lnTo>
                        <a:pt x="318" y="1566"/>
                      </a:lnTo>
                      <a:lnTo>
                        <a:pt x="306" y="1572"/>
                      </a:lnTo>
                      <a:lnTo>
                        <a:pt x="300" y="1572"/>
                      </a:lnTo>
                      <a:lnTo>
                        <a:pt x="294" y="1578"/>
                      </a:lnTo>
                      <a:lnTo>
                        <a:pt x="288" y="1584"/>
                      </a:lnTo>
                      <a:lnTo>
                        <a:pt x="282" y="1584"/>
                      </a:lnTo>
                      <a:lnTo>
                        <a:pt x="282" y="1578"/>
                      </a:lnTo>
                      <a:lnTo>
                        <a:pt x="276" y="1578"/>
                      </a:lnTo>
                      <a:lnTo>
                        <a:pt x="270" y="1578"/>
                      </a:lnTo>
                      <a:lnTo>
                        <a:pt x="264" y="1578"/>
                      </a:lnTo>
                      <a:lnTo>
                        <a:pt x="258" y="1578"/>
                      </a:lnTo>
                      <a:lnTo>
                        <a:pt x="252" y="1578"/>
                      </a:lnTo>
                      <a:lnTo>
                        <a:pt x="252" y="1584"/>
                      </a:lnTo>
                      <a:lnTo>
                        <a:pt x="246" y="1584"/>
                      </a:lnTo>
                      <a:lnTo>
                        <a:pt x="210" y="1584"/>
                      </a:lnTo>
                      <a:lnTo>
                        <a:pt x="204" y="1584"/>
                      </a:lnTo>
                      <a:lnTo>
                        <a:pt x="192" y="1584"/>
                      </a:lnTo>
                      <a:lnTo>
                        <a:pt x="168" y="1596"/>
                      </a:lnTo>
                      <a:lnTo>
                        <a:pt x="156" y="1572"/>
                      </a:lnTo>
                      <a:lnTo>
                        <a:pt x="156" y="1566"/>
                      </a:lnTo>
                      <a:lnTo>
                        <a:pt x="156" y="1560"/>
                      </a:lnTo>
                      <a:lnTo>
                        <a:pt x="162" y="1548"/>
                      </a:lnTo>
                      <a:lnTo>
                        <a:pt x="162" y="1542"/>
                      </a:lnTo>
                      <a:lnTo>
                        <a:pt x="162" y="1536"/>
                      </a:lnTo>
                      <a:lnTo>
                        <a:pt x="168" y="1530"/>
                      </a:lnTo>
                      <a:lnTo>
                        <a:pt x="168" y="1524"/>
                      </a:lnTo>
                      <a:lnTo>
                        <a:pt x="168" y="1518"/>
                      </a:lnTo>
                      <a:lnTo>
                        <a:pt x="174" y="1518"/>
                      </a:lnTo>
                      <a:lnTo>
                        <a:pt x="174" y="1506"/>
                      </a:lnTo>
                      <a:lnTo>
                        <a:pt x="156" y="1470"/>
                      </a:lnTo>
                      <a:lnTo>
                        <a:pt x="138" y="1464"/>
                      </a:lnTo>
                      <a:lnTo>
                        <a:pt x="126" y="1446"/>
                      </a:lnTo>
                      <a:lnTo>
                        <a:pt x="126" y="1440"/>
                      </a:lnTo>
                      <a:lnTo>
                        <a:pt x="126" y="1434"/>
                      </a:lnTo>
                      <a:lnTo>
                        <a:pt x="120" y="1428"/>
                      </a:lnTo>
                      <a:lnTo>
                        <a:pt x="126" y="1398"/>
                      </a:lnTo>
                      <a:lnTo>
                        <a:pt x="120" y="1374"/>
                      </a:lnTo>
                      <a:lnTo>
                        <a:pt x="60" y="1374"/>
                      </a:lnTo>
                      <a:lnTo>
                        <a:pt x="60" y="1368"/>
                      </a:lnTo>
                      <a:lnTo>
                        <a:pt x="54" y="1362"/>
                      </a:lnTo>
                      <a:lnTo>
                        <a:pt x="48" y="1356"/>
                      </a:lnTo>
                      <a:lnTo>
                        <a:pt x="42" y="1356"/>
                      </a:lnTo>
                      <a:lnTo>
                        <a:pt x="42" y="1350"/>
                      </a:lnTo>
                      <a:lnTo>
                        <a:pt x="36" y="1344"/>
                      </a:lnTo>
                      <a:lnTo>
                        <a:pt x="36" y="1338"/>
                      </a:lnTo>
                      <a:lnTo>
                        <a:pt x="30" y="1332"/>
                      </a:lnTo>
                      <a:lnTo>
                        <a:pt x="30" y="1326"/>
                      </a:lnTo>
                      <a:lnTo>
                        <a:pt x="18" y="1326"/>
                      </a:lnTo>
                      <a:lnTo>
                        <a:pt x="18" y="1320"/>
                      </a:lnTo>
                      <a:lnTo>
                        <a:pt x="18" y="1326"/>
                      </a:lnTo>
                      <a:lnTo>
                        <a:pt x="6" y="1320"/>
                      </a:lnTo>
                      <a:lnTo>
                        <a:pt x="0" y="1314"/>
                      </a:lnTo>
                      <a:lnTo>
                        <a:pt x="12" y="1266"/>
                      </a:lnTo>
                      <a:lnTo>
                        <a:pt x="6" y="1242"/>
                      </a:lnTo>
                      <a:lnTo>
                        <a:pt x="12" y="1236"/>
                      </a:lnTo>
                      <a:lnTo>
                        <a:pt x="12" y="1230"/>
                      </a:lnTo>
                      <a:lnTo>
                        <a:pt x="18" y="1230"/>
                      </a:lnTo>
                      <a:lnTo>
                        <a:pt x="18" y="1224"/>
                      </a:lnTo>
                      <a:lnTo>
                        <a:pt x="24" y="1218"/>
                      </a:lnTo>
                      <a:lnTo>
                        <a:pt x="24" y="1212"/>
                      </a:lnTo>
                      <a:lnTo>
                        <a:pt x="30" y="1212"/>
                      </a:lnTo>
                      <a:lnTo>
                        <a:pt x="36" y="1200"/>
                      </a:lnTo>
                      <a:lnTo>
                        <a:pt x="42" y="1194"/>
                      </a:lnTo>
                      <a:lnTo>
                        <a:pt x="42" y="1188"/>
                      </a:lnTo>
                      <a:lnTo>
                        <a:pt x="48" y="1188"/>
                      </a:lnTo>
                      <a:lnTo>
                        <a:pt x="48" y="1182"/>
                      </a:lnTo>
                      <a:lnTo>
                        <a:pt x="48" y="1176"/>
                      </a:lnTo>
                      <a:lnTo>
                        <a:pt x="48" y="1170"/>
                      </a:lnTo>
                      <a:lnTo>
                        <a:pt x="54" y="1170"/>
                      </a:lnTo>
                      <a:lnTo>
                        <a:pt x="60" y="1164"/>
                      </a:lnTo>
                      <a:lnTo>
                        <a:pt x="60" y="1158"/>
                      </a:lnTo>
                      <a:lnTo>
                        <a:pt x="66" y="1152"/>
                      </a:lnTo>
                      <a:lnTo>
                        <a:pt x="60" y="1140"/>
                      </a:lnTo>
                      <a:lnTo>
                        <a:pt x="60" y="1134"/>
                      </a:lnTo>
                      <a:lnTo>
                        <a:pt x="54" y="1134"/>
                      </a:lnTo>
                      <a:lnTo>
                        <a:pt x="54" y="1128"/>
                      </a:lnTo>
                      <a:lnTo>
                        <a:pt x="48" y="1122"/>
                      </a:lnTo>
                      <a:lnTo>
                        <a:pt x="48" y="1116"/>
                      </a:lnTo>
                      <a:lnTo>
                        <a:pt x="48" y="1110"/>
                      </a:lnTo>
                      <a:lnTo>
                        <a:pt x="42" y="1104"/>
                      </a:lnTo>
                      <a:lnTo>
                        <a:pt x="42" y="1098"/>
                      </a:lnTo>
                      <a:lnTo>
                        <a:pt x="36" y="1092"/>
                      </a:lnTo>
                      <a:lnTo>
                        <a:pt x="30" y="1092"/>
                      </a:lnTo>
                      <a:lnTo>
                        <a:pt x="24" y="1092"/>
                      </a:lnTo>
                      <a:lnTo>
                        <a:pt x="24" y="1086"/>
                      </a:lnTo>
                      <a:lnTo>
                        <a:pt x="24" y="1080"/>
                      </a:lnTo>
                      <a:lnTo>
                        <a:pt x="18" y="1080"/>
                      </a:lnTo>
                      <a:lnTo>
                        <a:pt x="18" y="1074"/>
                      </a:lnTo>
                      <a:lnTo>
                        <a:pt x="12" y="1068"/>
                      </a:lnTo>
                      <a:lnTo>
                        <a:pt x="6" y="1068"/>
                      </a:lnTo>
                      <a:lnTo>
                        <a:pt x="12" y="1056"/>
                      </a:lnTo>
                      <a:lnTo>
                        <a:pt x="6" y="1056"/>
                      </a:lnTo>
                      <a:lnTo>
                        <a:pt x="6" y="1050"/>
                      </a:lnTo>
                      <a:lnTo>
                        <a:pt x="6" y="1044"/>
                      </a:lnTo>
                      <a:lnTo>
                        <a:pt x="6" y="1026"/>
                      </a:lnTo>
                      <a:lnTo>
                        <a:pt x="12" y="1020"/>
                      </a:lnTo>
                      <a:lnTo>
                        <a:pt x="12" y="1014"/>
                      </a:lnTo>
                      <a:lnTo>
                        <a:pt x="18" y="1014"/>
                      </a:lnTo>
                      <a:lnTo>
                        <a:pt x="18" y="1008"/>
                      </a:lnTo>
                      <a:lnTo>
                        <a:pt x="18" y="1002"/>
                      </a:lnTo>
                      <a:lnTo>
                        <a:pt x="18" y="990"/>
                      </a:lnTo>
                      <a:lnTo>
                        <a:pt x="12" y="972"/>
                      </a:lnTo>
                      <a:lnTo>
                        <a:pt x="18" y="954"/>
                      </a:lnTo>
                      <a:lnTo>
                        <a:pt x="18" y="948"/>
                      </a:lnTo>
                      <a:lnTo>
                        <a:pt x="24" y="948"/>
                      </a:lnTo>
                      <a:lnTo>
                        <a:pt x="24" y="930"/>
                      </a:lnTo>
                      <a:lnTo>
                        <a:pt x="30" y="930"/>
                      </a:lnTo>
                      <a:lnTo>
                        <a:pt x="36" y="918"/>
                      </a:lnTo>
                      <a:lnTo>
                        <a:pt x="42" y="918"/>
                      </a:lnTo>
                      <a:lnTo>
                        <a:pt x="48" y="918"/>
                      </a:lnTo>
                      <a:lnTo>
                        <a:pt x="78" y="912"/>
                      </a:lnTo>
                      <a:lnTo>
                        <a:pt x="90" y="894"/>
                      </a:lnTo>
                      <a:lnTo>
                        <a:pt x="96" y="894"/>
                      </a:lnTo>
                      <a:lnTo>
                        <a:pt x="102" y="888"/>
                      </a:lnTo>
                      <a:lnTo>
                        <a:pt x="102" y="882"/>
                      </a:lnTo>
                      <a:lnTo>
                        <a:pt x="114" y="870"/>
                      </a:lnTo>
                      <a:lnTo>
                        <a:pt x="120" y="864"/>
                      </a:lnTo>
                      <a:lnTo>
                        <a:pt x="120" y="852"/>
                      </a:lnTo>
                      <a:lnTo>
                        <a:pt x="120" y="846"/>
                      </a:lnTo>
                      <a:lnTo>
                        <a:pt x="126" y="846"/>
                      </a:lnTo>
                      <a:lnTo>
                        <a:pt x="126" y="840"/>
                      </a:lnTo>
                      <a:lnTo>
                        <a:pt x="132" y="840"/>
                      </a:lnTo>
                      <a:lnTo>
                        <a:pt x="138" y="840"/>
                      </a:lnTo>
                      <a:lnTo>
                        <a:pt x="138" y="834"/>
                      </a:lnTo>
                      <a:lnTo>
                        <a:pt x="144" y="834"/>
                      </a:lnTo>
                      <a:lnTo>
                        <a:pt x="144" y="828"/>
                      </a:lnTo>
                      <a:lnTo>
                        <a:pt x="150" y="828"/>
                      </a:lnTo>
                      <a:lnTo>
                        <a:pt x="156" y="822"/>
                      </a:lnTo>
                      <a:lnTo>
                        <a:pt x="162" y="816"/>
                      </a:lnTo>
                      <a:lnTo>
                        <a:pt x="162" y="822"/>
                      </a:lnTo>
                      <a:lnTo>
                        <a:pt x="162" y="816"/>
                      </a:lnTo>
                      <a:lnTo>
                        <a:pt x="162" y="810"/>
                      </a:lnTo>
                      <a:lnTo>
                        <a:pt x="168" y="810"/>
                      </a:lnTo>
                      <a:lnTo>
                        <a:pt x="174" y="804"/>
                      </a:lnTo>
                      <a:lnTo>
                        <a:pt x="180" y="798"/>
                      </a:lnTo>
                      <a:lnTo>
                        <a:pt x="180" y="786"/>
                      </a:lnTo>
                      <a:lnTo>
                        <a:pt x="186" y="786"/>
                      </a:lnTo>
                      <a:lnTo>
                        <a:pt x="192" y="786"/>
                      </a:lnTo>
                      <a:lnTo>
                        <a:pt x="192" y="780"/>
                      </a:lnTo>
                      <a:lnTo>
                        <a:pt x="198" y="780"/>
                      </a:lnTo>
                      <a:lnTo>
                        <a:pt x="204" y="774"/>
                      </a:lnTo>
                      <a:lnTo>
                        <a:pt x="210" y="774"/>
                      </a:lnTo>
                      <a:lnTo>
                        <a:pt x="216" y="768"/>
                      </a:lnTo>
                      <a:lnTo>
                        <a:pt x="222" y="762"/>
                      </a:lnTo>
                      <a:lnTo>
                        <a:pt x="228" y="762"/>
                      </a:lnTo>
                      <a:lnTo>
                        <a:pt x="228" y="768"/>
                      </a:lnTo>
                      <a:lnTo>
                        <a:pt x="234" y="768"/>
                      </a:lnTo>
                      <a:lnTo>
                        <a:pt x="240" y="762"/>
                      </a:lnTo>
                      <a:lnTo>
                        <a:pt x="252" y="762"/>
                      </a:lnTo>
                      <a:lnTo>
                        <a:pt x="264" y="768"/>
                      </a:lnTo>
                      <a:lnTo>
                        <a:pt x="294" y="756"/>
                      </a:lnTo>
                      <a:lnTo>
                        <a:pt x="294" y="750"/>
                      </a:lnTo>
                      <a:lnTo>
                        <a:pt x="300" y="750"/>
                      </a:lnTo>
                      <a:lnTo>
                        <a:pt x="306" y="744"/>
                      </a:lnTo>
                      <a:lnTo>
                        <a:pt x="342" y="750"/>
                      </a:lnTo>
                      <a:lnTo>
                        <a:pt x="348" y="750"/>
                      </a:lnTo>
                      <a:lnTo>
                        <a:pt x="348" y="744"/>
                      </a:lnTo>
                      <a:lnTo>
                        <a:pt x="354" y="744"/>
                      </a:lnTo>
                      <a:lnTo>
                        <a:pt x="360" y="744"/>
                      </a:lnTo>
                      <a:lnTo>
                        <a:pt x="360" y="750"/>
                      </a:lnTo>
                      <a:lnTo>
                        <a:pt x="366" y="750"/>
                      </a:lnTo>
                      <a:lnTo>
                        <a:pt x="366" y="744"/>
                      </a:lnTo>
                      <a:lnTo>
                        <a:pt x="366" y="738"/>
                      </a:lnTo>
                      <a:lnTo>
                        <a:pt x="372" y="744"/>
                      </a:lnTo>
                      <a:lnTo>
                        <a:pt x="378" y="744"/>
                      </a:lnTo>
                      <a:lnTo>
                        <a:pt x="384" y="750"/>
                      </a:lnTo>
                      <a:lnTo>
                        <a:pt x="444" y="774"/>
                      </a:lnTo>
                      <a:lnTo>
                        <a:pt x="450" y="774"/>
                      </a:lnTo>
                      <a:lnTo>
                        <a:pt x="456" y="768"/>
                      </a:lnTo>
                      <a:lnTo>
                        <a:pt x="462" y="768"/>
                      </a:lnTo>
                      <a:lnTo>
                        <a:pt x="462" y="762"/>
                      </a:lnTo>
                      <a:lnTo>
                        <a:pt x="468" y="762"/>
                      </a:lnTo>
                      <a:lnTo>
                        <a:pt x="474" y="756"/>
                      </a:lnTo>
                      <a:lnTo>
                        <a:pt x="480" y="750"/>
                      </a:lnTo>
                      <a:lnTo>
                        <a:pt x="516" y="756"/>
                      </a:lnTo>
                      <a:lnTo>
                        <a:pt x="522" y="756"/>
                      </a:lnTo>
                      <a:lnTo>
                        <a:pt x="522" y="762"/>
                      </a:lnTo>
                      <a:lnTo>
                        <a:pt x="522" y="768"/>
                      </a:lnTo>
                      <a:lnTo>
                        <a:pt x="522" y="774"/>
                      </a:lnTo>
                      <a:lnTo>
                        <a:pt x="528" y="780"/>
                      </a:lnTo>
                      <a:lnTo>
                        <a:pt x="540" y="780"/>
                      </a:lnTo>
                      <a:lnTo>
                        <a:pt x="540" y="804"/>
                      </a:lnTo>
                      <a:lnTo>
                        <a:pt x="540" y="810"/>
                      </a:lnTo>
                      <a:lnTo>
                        <a:pt x="546" y="810"/>
                      </a:lnTo>
                      <a:lnTo>
                        <a:pt x="552" y="810"/>
                      </a:lnTo>
                      <a:lnTo>
                        <a:pt x="558" y="810"/>
                      </a:lnTo>
                      <a:lnTo>
                        <a:pt x="564" y="810"/>
                      </a:lnTo>
                      <a:lnTo>
                        <a:pt x="570" y="810"/>
                      </a:lnTo>
                      <a:lnTo>
                        <a:pt x="576" y="810"/>
                      </a:lnTo>
                      <a:lnTo>
                        <a:pt x="576" y="816"/>
                      </a:lnTo>
                      <a:lnTo>
                        <a:pt x="588" y="816"/>
                      </a:lnTo>
                      <a:lnTo>
                        <a:pt x="594" y="816"/>
                      </a:lnTo>
                      <a:lnTo>
                        <a:pt x="600" y="822"/>
                      </a:lnTo>
                      <a:lnTo>
                        <a:pt x="606" y="816"/>
                      </a:lnTo>
                      <a:lnTo>
                        <a:pt x="612" y="816"/>
                      </a:lnTo>
                      <a:lnTo>
                        <a:pt x="612" y="810"/>
                      </a:lnTo>
                      <a:lnTo>
                        <a:pt x="624" y="810"/>
                      </a:lnTo>
                      <a:lnTo>
                        <a:pt x="624" y="804"/>
                      </a:lnTo>
                      <a:lnTo>
                        <a:pt x="630" y="798"/>
                      </a:lnTo>
                      <a:lnTo>
                        <a:pt x="636" y="798"/>
                      </a:lnTo>
                      <a:lnTo>
                        <a:pt x="636" y="804"/>
                      </a:lnTo>
                      <a:lnTo>
                        <a:pt x="642" y="804"/>
                      </a:lnTo>
                      <a:lnTo>
                        <a:pt x="648" y="804"/>
                      </a:lnTo>
                      <a:lnTo>
                        <a:pt x="654" y="804"/>
                      </a:lnTo>
                      <a:lnTo>
                        <a:pt x="660" y="804"/>
                      </a:lnTo>
                      <a:lnTo>
                        <a:pt x="678" y="798"/>
                      </a:lnTo>
                      <a:lnTo>
                        <a:pt x="714" y="786"/>
                      </a:lnTo>
                      <a:lnTo>
                        <a:pt x="714" y="792"/>
                      </a:lnTo>
                      <a:lnTo>
                        <a:pt x="714" y="798"/>
                      </a:lnTo>
                      <a:lnTo>
                        <a:pt x="714" y="804"/>
                      </a:lnTo>
                      <a:lnTo>
                        <a:pt x="720" y="804"/>
                      </a:lnTo>
                      <a:lnTo>
                        <a:pt x="720" y="810"/>
                      </a:lnTo>
                      <a:lnTo>
                        <a:pt x="720" y="816"/>
                      </a:lnTo>
                      <a:lnTo>
                        <a:pt x="726" y="822"/>
                      </a:lnTo>
                      <a:lnTo>
                        <a:pt x="732" y="828"/>
                      </a:lnTo>
                      <a:lnTo>
                        <a:pt x="732" y="834"/>
                      </a:lnTo>
                      <a:lnTo>
                        <a:pt x="732" y="846"/>
                      </a:lnTo>
                      <a:lnTo>
                        <a:pt x="732" y="858"/>
                      </a:lnTo>
                      <a:lnTo>
                        <a:pt x="738" y="858"/>
                      </a:lnTo>
                      <a:lnTo>
                        <a:pt x="732" y="864"/>
                      </a:lnTo>
                      <a:lnTo>
                        <a:pt x="732" y="870"/>
                      </a:lnTo>
                      <a:lnTo>
                        <a:pt x="726" y="870"/>
                      </a:lnTo>
                      <a:lnTo>
                        <a:pt x="726" y="876"/>
                      </a:lnTo>
                      <a:lnTo>
                        <a:pt x="720" y="882"/>
                      </a:lnTo>
                      <a:lnTo>
                        <a:pt x="714" y="876"/>
                      </a:lnTo>
                      <a:lnTo>
                        <a:pt x="708" y="870"/>
                      </a:lnTo>
                      <a:lnTo>
                        <a:pt x="702" y="870"/>
                      </a:lnTo>
                      <a:lnTo>
                        <a:pt x="690" y="882"/>
                      </a:lnTo>
                      <a:lnTo>
                        <a:pt x="690" y="912"/>
                      </a:lnTo>
                      <a:lnTo>
                        <a:pt x="696" y="936"/>
                      </a:lnTo>
                      <a:lnTo>
                        <a:pt x="702" y="936"/>
                      </a:lnTo>
                      <a:lnTo>
                        <a:pt x="702" y="930"/>
                      </a:lnTo>
                      <a:lnTo>
                        <a:pt x="708" y="930"/>
                      </a:lnTo>
                      <a:lnTo>
                        <a:pt x="708" y="924"/>
                      </a:lnTo>
                      <a:lnTo>
                        <a:pt x="708" y="918"/>
                      </a:lnTo>
                      <a:lnTo>
                        <a:pt x="714" y="918"/>
                      </a:lnTo>
                      <a:lnTo>
                        <a:pt x="720" y="954"/>
                      </a:lnTo>
                      <a:lnTo>
                        <a:pt x="726" y="966"/>
                      </a:lnTo>
                      <a:lnTo>
                        <a:pt x="744" y="966"/>
                      </a:lnTo>
                      <a:lnTo>
                        <a:pt x="756" y="972"/>
                      </a:lnTo>
                      <a:lnTo>
                        <a:pt x="792" y="990"/>
                      </a:lnTo>
                      <a:lnTo>
                        <a:pt x="828" y="978"/>
                      </a:lnTo>
                      <a:lnTo>
                        <a:pt x="834" y="978"/>
                      </a:lnTo>
                      <a:lnTo>
                        <a:pt x="840" y="978"/>
                      </a:lnTo>
                      <a:lnTo>
                        <a:pt x="840" y="984"/>
                      </a:lnTo>
                      <a:lnTo>
                        <a:pt x="846" y="984"/>
                      </a:lnTo>
                      <a:lnTo>
                        <a:pt x="858" y="972"/>
                      </a:lnTo>
                      <a:lnTo>
                        <a:pt x="882" y="972"/>
                      </a:lnTo>
                      <a:lnTo>
                        <a:pt x="888" y="984"/>
                      </a:lnTo>
                      <a:lnTo>
                        <a:pt x="900" y="990"/>
                      </a:lnTo>
                      <a:lnTo>
                        <a:pt x="924" y="996"/>
                      </a:lnTo>
                      <a:lnTo>
                        <a:pt x="930" y="990"/>
                      </a:lnTo>
                      <a:lnTo>
                        <a:pt x="930" y="984"/>
                      </a:lnTo>
                      <a:lnTo>
                        <a:pt x="924" y="978"/>
                      </a:lnTo>
                      <a:lnTo>
                        <a:pt x="906" y="972"/>
                      </a:lnTo>
                      <a:lnTo>
                        <a:pt x="900" y="966"/>
                      </a:lnTo>
                      <a:lnTo>
                        <a:pt x="900" y="960"/>
                      </a:lnTo>
                      <a:lnTo>
                        <a:pt x="900" y="954"/>
                      </a:lnTo>
                      <a:lnTo>
                        <a:pt x="900" y="948"/>
                      </a:lnTo>
                      <a:lnTo>
                        <a:pt x="912" y="936"/>
                      </a:lnTo>
                      <a:lnTo>
                        <a:pt x="912" y="924"/>
                      </a:lnTo>
                      <a:lnTo>
                        <a:pt x="918" y="924"/>
                      </a:lnTo>
                      <a:lnTo>
                        <a:pt x="918" y="918"/>
                      </a:lnTo>
                      <a:lnTo>
                        <a:pt x="936" y="906"/>
                      </a:lnTo>
                      <a:lnTo>
                        <a:pt x="942" y="906"/>
                      </a:lnTo>
                      <a:lnTo>
                        <a:pt x="948" y="906"/>
                      </a:lnTo>
                      <a:lnTo>
                        <a:pt x="954" y="906"/>
                      </a:lnTo>
                      <a:lnTo>
                        <a:pt x="960" y="906"/>
                      </a:lnTo>
                      <a:lnTo>
                        <a:pt x="966" y="912"/>
                      </a:lnTo>
                      <a:lnTo>
                        <a:pt x="972" y="906"/>
                      </a:lnTo>
                      <a:lnTo>
                        <a:pt x="978" y="906"/>
                      </a:lnTo>
                      <a:lnTo>
                        <a:pt x="984" y="900"/>
                      </a:lnTo>
                      <a:lnTo>
                        <a:pt x="984" y="894"/>
                      </a:lnTo>
                      <a:lnTo>
                        <a:pt x="990" y="894"/>
                      </a:lnTo>
                      <a:lnTo>
                        <a:pt x="996" y="888"/>
                      </a:lnTo>
                      <a:lnTo>
                        <a:pt x="1002" y="888"/>
                      </a:lnTo>
                      <a:lnTo>
                        <a:pt x="1008" y="882"/>
                      </a:lnTo>
                      <a:lnTo>
                        <a:pt x="1014" y="882"/>
                      </a:lnTo>
                      <a:lnTo>
                        <a:pt x="1020" y="882"/>
                      </a:lnTo>
                      <a:lnTo>
                        <a:pt x="1020" y="888"/>
                      </a:lnTo>
                      <a:lnTo>
                        <a:pt x="1026" y="882"/>
                      </a:lnTo>
                      <a:lnTo>
                        <a:pt x="1026" y="876"/>
                      </a:lnTo>
                      <a:lnTo>
                        <a:pt x="1026" y="870"/>
                      </a:lnTo>
                      <a:lnTo>
                        <a:pt x="1032" y="864"/>
                      </a:lnTo>
                      <a:lnTo>
                        <a:pt x="1038" y="858"/>
                      </a:lnTo>
                      <a:lnTo>
                        <a:pt x="1038" y="852"/>
                      </a:lnTo>
                      <a:lnTo>
                        <a:pt x="1044" y="852"/>
                      </a:lnTo>
                      <a:lnTo>
                        <a:pt x="1038" y="846"/>
                      </a:lnTo>
                      <a:lnTo>
                        <a:pt x="1038" y="840"/>
                      </a:lnTo>
                      <a:lnTo>
                        <a:pt x="1032" y="840"/>
                      </a:lnTo>
                      <a:lnTo>
                        <a:pt x="1026" y="840"/>
                      </a:lnTo>
                      <a:lnTo>
                        <a:pt x="1020" y="840"/>
                      </a:lnTo>
                      <a:lnTo>
                        <a:pt x="1014" y="846"/>
                      </a:lnTo>
                      <a:lnTo>
                        <a:pt x="1008" y="846"/>
                      </a:lnTo>
                      <a:lnTo>
                        <a:pt x="1002" y="840"/>
                      </a:lnTo>
                      <a:lnTo>
                        <a:pt x="996" y="840"/>
                      </a:lnTo>
                      <a:lnTo>
                        <a:pt x="990" y="834"/>
                      </a:lnTo>
                      <a:lnTo>
                        <a:pt x="984" y="834"/>
                      </a:lnTo>
                      <a:lnTo>
                        <a:pt x="978" y="834"/>
                      </a:lnTo>
                      <a:lnTo>
                        <a:pt x="972" y="834"/>
                      </a:lnTo>
                      <a:lnTo>
                        <a:pt x="966" y="834"/>
                      </a:lnTo>
                      <a:lnTo>
                        <a:pt x="966" y="828"/>
                      </a:lnTo>
                      <a:lnTo>
                        <a:pt x="960" y="828"/>
                      </a:lnTo>
                      <a:lnTo>
                        <a:pt x="954" y="828"/>
                      </a:lnTo>
                      <a:lnTo>
                        <a:pt x="942" y="828"/>
                      </a:lnTo>
                      <a:lnTo>
                        <a:pt x="936" y="828"/>
                      </a:lnTo>
                      <a:lnTo>
                        <a:pt x="930" y="828"/>
                      </a:lnTo>
                      <a:lnTo>
                        <a:pt x="918" y="828"/>
                      </a:lnTo>
                      <a:lnTo>
                        <a:pt x="918" y="822"/>
                      </a:lnTo>
                      <a:lnTo>
                        <a:pt x="912" y="828"/>
                      </a:lnTo>
                      <a:lnTo>
                        <a:pt x="912" y="822"/>
                      </a:lnTo>
                      <a:lnTo>
                        <a:pt x="906" y="816"/>
                      </a:lnTo>
                      <a:lnTo>
                        <a:pt x="900" y="816"/>
                      </a:lnTo>
                      <a:lnTo>
                        <a:pt x="894" y="816"/>
                      </a:lnTo>
                      <a:lnTo>
                        <a:pt x="888" y="816"/>
                      </a:lnTo>
                      <a:lnTo>
                        <a:pt x="882" y="816"/>
                      </a:lnTo>
                      <a:lnTo>
                        <a:pt x="882" y="810"/>
                      </a:lnTo>
                      <a:lnTo>
                        <a:pt x="876" y="804"/>
                      </a:lnTo>
                      <a:lnTo>
                        <a:pt x="870" y="804"/>
                      </a:lnTo>
                      <a:lnTo>
                        <a:pt x="864" y="798"/>
                      </a:lnTo>
                      <a:lnTo>
                        <a:pt x="858" y="798"/>
                      </a:lnTo>
                      <a:lnTo>
                        <a:pt x="858" y="804"/>
                      </a:lnTo>
                      <a:lnTo>
                        <a:pt x="852" y="804"/>
                      </a:lnTo>
                      <a:lnTo>
                        <a:pt x="846" y="804"/>
                      </a:lnTo>
                      <a:lnTo>
                        <a:pt x="846" y="798"/>
                      </a:lnTo>
                      <a:lnTo>
                        <a:pt x="840" y="804"/>
                      </a:lnTo>
                      <a:lnTo>
                        <a:pt x="834" y="804"/>
                      </a:lnTo>
                      <a:lnTo>
                        <a:pt x="828" y="804"/>
                      </a:lnTo>
                      <a:lnTo>
                        <a:pt x="828" y="810"/>
                      </a:lnTo>
                      <a:lnTo>
                        <a:pt x="822" y="810"/>
                      </a:lnTo>
                      <a:lnTo>
                        <a:pt x="810" y="804"/>
                      </a:lnTo>
                      <a:lnTo>
                        <a:pt x="810" y="798"/>
                      </a:lnTo>
                      <a:lnTo>
                        <a:pt x="780" y="798"/>
                      </a:lnTo>
                      <a:lnTo>
                        <a:pt x="756" y="774"/>
                      </a:lnTo>
                      <a:lnTo>
                        <a:pt x="750" y="768"/>
                      </a:lnTo>
                      <a:lnTo>
                        <a:pt x="750" y="744"/>
                      </a:lnTo>
                      <a:lnTo>
                        <a:pt x="732" y="738"/>
                      </a:lnTo>
                      <a:lnTo>
                        <a:pt x="732" y="720"/>
                      </a:lnTo>
                      <a:lnTo>
                        <a:pt x="714" y="690"/>
                      </a:lnTo>
                      <a:lnTo>
                        <a:pt x="702" y="684"/>
                      </a:lnTo>
                      <a:lnTo>
                        <a:pt x="696" y="684"/>
                      </a:lnTo>
                      <a:lnTo>
                        <a:pt x="696" y="666"/>
                      </a:lnTo>
                      <a:lnTo>
                        <a:pt x="690" y="666"/>
                      </a:lnTo>
                      <a:lnTo>
                        <a:pt x="678" y="672"/>
                      </a:lnTo>
                      <a:lnTo>
                        <a:pt x="678" y="654"/>
                      </a:lnTo>
                      <a:lnTo>
                        <a:pt x="684" y="630"/>
                      </a:lnTo>
                      <a:lnTo>
                        <a:pt x="690" y="618"/>
                      </a:lnTo>
                      <a:lnTo>
                        <a:pt x="696" y="612"/>
                      </a:lnTo>
                      <a:lnTo>
                        <a:pt x="696" y="588"/>
                      </a:lnTo>
                      <a:lnTo>
                        <a:pt x="690" y="576"/>
                      </a:lnTo>
                      <a:lnTo>
                        <a:pt x="696" y="552"/>
                      </a:lnTo>
                      <a:lnTo>
                        <a:pt x="684" y="522"/>
                      </a:lnTo>
                      <a:lnTo>
                        <a:pt x="672" y="504"/>
                      </a:lnTo>
                      <a:lnTo>
                        <a:pt x="654" y="504"/>
                      </a:lnTo>
                      <a:lnTo>
                        <a:pt x="642" y="504"/>
                      </a:lnTo>
                      <a:lnTo>
                        <a:pt x="624" y="510"/>
                      </a:lnTo>
                      <a:lnTo>
                        <a:pt x="612" y="516"/>
                      </a:lnTo>
                      <a:lnTo>
                        <a:pt x="594" y="516"/>
                      </a:lnTo>
                      <a:lnTo>
                        <a:pt x="588" y="516"/>
                      </a:lnTo>
                      <a:lnTo>
                        <a:pt x="588" y="522"/>
                      </a:lnTo>
                      <a:lnTo>
                        <a:pt x="582" y="516"/>
                      </a:lnTo>
                      <a:lnTo>
                        <a:pt x="588" y="510"/>
                      </a:lnTo>
                      <a:lnTo>
                        <a:pt x="582" y="510"/>
                      </a:lnTo>
                      <a:lnTo>
                        <a:pt x="582" y="504"/>
                      </a:lnTo>
                      <a:lnTo>
                        <a:pt x="576" y="498"/>
                      </a:lnTo>
                      <a:lnTo>
                        <a:pt x="570" y="498"/>
                      </a:lnTo>
                      <a:lnTo>
                        <a:pt x="570" y="492"/>
                      </a:lnTo>
                      <a:lnTo>
                        <a:pt x="564" y="492"/>
                      </a:lnTo>
                      <a:lnTo>
                        <a:pt x="570" y="486"/>
                      </a:lnTo>
                      <a:lnTo>
                        <a:pt x="564" y="486"/>
                      </a:lnTo>
                      <a:lnTo>
                        <a:pt x="564" y="480"/>
                      </a:lnTo>
                      <a:lnTo>
                        <a:pt x="564" y="474"/>
                      </a:lnTo>
                      <a:lnTo>
                        <a:pt x="558" y="468"/>
                      </a:lnTo>
                      <a:lnTo>
                        <a:pt x="564" y="468"/>
                      </a:lnTo>
                      <a:lnTo>
                        <a:pt x="564" y="462"/>
                      </a:lnTo>
                      <a:lnTo>
                        <a:pt x="570" y="462"/>
                      </a:lnTo>
                      <a:lnTo>
                        <a:pt x="570" y="456"/>
                      </a:lnTo>
                      <a:lnTo>
                        <a:pt x="570" y="450"/>
                      </a:lnTo>
                      <a:lnTo>
                        <a:pt x="576" y="450"/>
                      </a:lnTo>
                      <a:lnTo>
                        <a:pt x="576" y="444"/>
                      </a:lnTo>
                      <a:lnTo>
                        <a:pt x="582" y="438"/>
                      </a:lnTo>
                      <a:lnTo>
                        <a:pt x="588" y="438"/>
                      </a:lnTo>
                      <a:lnTo>
                        <a:pt x="588" y="444"/>
                      </a:lnTo>
                      <a:lnTo>
                        <a:pt x="594" y="438"/>
                      </a:lnTo>
                      <a:lnTo>
                        <a:pt x="594" y="432"/>
                      </a:lnTo>
                      <a:lnTo>
                        <a:pt x="600" y="432"/>
                      </a:lnTo>
                      <a:lnTo>
                        <a:pt x="600" y="426"/>
                      </a:lnTo>
                      <a:lnTo>
                        <a:pt x="600" y="420"/>
                      </a:lnTo>
                      <a:lnTo>
                        <a:pt x="606" y="420"/>
                      </a:lnTo>
                      <a:lnTo>
                        <a:pt x="600" y="420"/>
                      </a:lnTo>
                      <a:lnTo>
                        <a:pt x="600" y="414"/>
                      </a:lnTo>
                      <a:lnTo>
                        <a:pt x="606" y="408"/>
                      </a:lnTo>
                      <a:lnTo>
                        <a:pt x="612" y="408"/>
                      </a:lnTo>
                      <a:lnTo>
                        <a:pt x="612" y="414"/>
                      </a:lnTo>
                      <a:lnTo>
                        <a:pt x="618" y="414"/>
                      </a:lnTo>
                      <a:lnTo>
                        <a:pt x="624" y="414"/>
                      </a:lnTo>
                      <a:lnTo>
                        <a:pt x="630" y="414"/>
                      </a:lnTo>
                      <a:lnTo>
                        <a:pt x="636" y="414"/>
                      </a:lnTo>
                      <a:lnTo>
                        <a:pt x="642" y="408"/>
                      </a:lnTo>
                      <a:lnTo>
                        <a:pt x="648" y="408"/>
                      </a:lnTo>
                      <a:lnTo>
                        <a:pt x="660" y="408"/>
                      </a:lnTo>
                      <a:lnTo>
                        <a:pt x="666" y="402"/>
                      </a:lnTo>
                      <a:lnTo>
                        <a:pt x="672" y="402"/>
                      </a:lnTo>
                      <a:lnTo>
                        <a:pt x="684" y="396"/>
                      </a:lnTo>
                      <a:lnTo>
                        <a:pt x="690" y="396"/>
                      </a:lnTo>
                      <a:lnTo>
                        <a:pt x="696" y="396"/>
                      </a:lnTo>
                      <a:lnTo>
                        <a:pt x="702" y="396"/>
                      </a:lnTo>
                      <a:lnTo>
                        <a:pt x="708" y="396"/>
                      </a:lnTo>
                      <a:lnTo>
                        <a:pt x="714" y="390"/>
                      </a:lnTo>
                      <a:lnTo>
                        <a:pt x="714" y="384"/>
                      </a:lnTo>
                      <a:lnTo>
                        <a:pt x="720" y="384"/>
                      </a:lnTo>
                      <a:lnTo>
                        <a:pt x="726" y="384"/>
                      </a:lnTo>
                      <a:lnTo>
                        <a:pt x="732" y="384"/>
                      </a:lnTo>
                      <a:lnTo>
                        <a:pt x="738" y="378"/>
                      </a:lnTo>
                      <a:lnTo>
                        <a:pt x="744" y="378"/>
                      </a:lnTo>
                      <a:lnTo>
                        <a:pt x="750" y="372"/>
                      </a:lnTo>
                      <a:lnTo>
                        <a:pt x="756" y="372"/>
                      </a:lnTo>
                      <a:lnTo>
                        <a:pt x="762" y="366"/>
                      </a:lnTo>
                      <a:lnTo>
                        <a:pt x="768" y="366"/>
                      </a:lnTo>
                      <a:lnTo>
                        <a:pt x="774" y="366"/>
                      </a:lnTo>
                      <a:lnTo>
                        <a:pt x="774" y="360"/>
                      </a:lnTo>
                      <a:lnTo>
                        <a:pt x="780" y="366"/>
                      </a:lnTo>
                      <a:lnTo>
                        <a:pt x="786" y="366"/>
                      </a:lnTo>
                      <a:lnTo>
                        <a:pt x="786" y="360"/>
                      </a:lnTo>
                      <a:lnTo>
                        <a:pt x="792" y="354"/>
                      </a:lnTo>
                      <a:lnTo>
                        <a:pt x="786" y="354"/>
                      </a:lnTo>
                      <a:lnTo>
                        <a:pt x="792" y="348"/>
                      </a:lnTo>
                      <a:lnTo>
                        <a:pt x="798" y="348"/>
                      </a:lnTo>
                      <a:lnTo>
                        <a:pt x="804" y="348"/>
                      </a:lnTo>
                      <a:lnTo>
                        <a:pt x="810" y="342"/>
                      </a:lnTo>
                      <a:lnTo>
                        <a:pt x="816" y="342"/>
                      </a:lnTo>
                      <a:lnTo>
                        <a:pt x="822" y="342"/>
                      </a:lnTo>
                      <a:lnTo>
                        <a:pt x="822" y="336"/>
                      </a:lnTo>
                      <a:lnTo>
                        <a:pt x="828" y="336"/>
                      </a:lnTo>
                      <a:lnTo>
                        <a:pt x="834" y="336"/>
                      </a:lnTo>
                      <a:lnTo>
                        <a:pt x="840" y="336"/>
                      </a:lnTo>
                      <a:lnTo>
                        <a:pt x="846" y="330"/>
                      </a:lnTo>
                      <a:lnTo>
                        <a:pt x="852" y="330"/>
                      </a:lnTo>
                      <a:lnTo>
                        <a:pt x="858" y="330"/>
                      </a:lnTo>
                      <a:lnTo>
                        <a:pt x="864" y="324"/>
                      </a:lnTo>
                      <a:lnTo>
                        <a:pt x="864" y="318"/>
                      </a:lnTo>
                      <a:lnTo>
                        <a:pt x="870" y="318"/>
                      </a:lnTo>
                      <a:lnTo>
                        <a:pt x="870" y="312"/>
                      </a:lnTo>
                      <a:lnTo>
                        <a:pt x="876" y="312"/>
                      </a:lnTo>
                      <a:lnTo>
                        <a:pt x="882" y="312"/>
                      </a:lnTo>
                      <a:lnTo>
                        <a:pt x="882" y="318"/>
                      </a:lnTo>
                      <a:lnTo>
                        <a:pt x="888" y="312"/>
                      </a:lnTo>
                      <a:lnTo>
                        <a:pt x="894" y="306"/>
                      </a:lnTo>
                      <a:lnTo>
                        <a:pt x="900" y="306"/>
                      </a:lnTo>
                      <a:lnTo>
                        <a:pt x="906" y="306"/>
                      </a:lnTo>
                      <a:lnTo>
                        <a:pt x="912" y="300"/>
                      </a:lnTo>
                      <a:lnTo>
                        <a:pt x="906" y="294"/>
                      </a:lnTo>
                      <a:lnTo>
                        <a:pt x="912" y="276"/>
                      </a:lnTo>
                      <a:lnTo>
                        <a:pt x="912" y="252"/>
                      </a:lnTo>
                      <a:lnTo>
                        <a:pt x="906" y="234"/>
                      </a:lnTo>
                      <a:lnTo>
                        <a:pt x="912" y="228"/>
                      </a:lnTo>
                      <a:lnTo>
                        <a:pt x="912" y="216"/>
                      </a:lnTo>
                      <a:lnTo>
                        <a:pt x="918" y="192"/>
                      </a:lnTo>
                      <a:lnTo>
                        <a:pt x="918" y="186"/>
                      </a:lnTo>
                      <a:lnTo>
                        <a:pt x="924" y="192"/>
                      </a:lnTo>
                      <a:lnTo>
                        <a:pt x="930" y="192"/>
                      </a:lnTo>
                      <a:lnTo>
                        <a:pt x="930" y="186"/>
                      </a:lnTo>
                      <a:lnTo>
                        <a:pt x="936" y="186"/>
                      </a:lnTo>
                      <a:lnTo>
                        <a:pt x="930" y="180"/>
                      </a:lnTo>
                      <a:lnTo>
                        <a:pt x="930" y="174"/>
                      </a:lnTo>
                      <a:lnTo>
                        <a:pt x="936" y="156"/>
                      </a:lnTo>
                      <a:lnTo>
                        <a:pt x="930" y="156"/>
                      </a:lnTo>
                      <a:lnTo>
                        <a:pt x="924" y="150"/>
                      </a:lnTo>
                      <a:lnTo>
                        <a:pt x="942" y="78"/>
                      </a:lnTo>
                      <a:lnTo>
                        <a:pt x="948" y="78"/>
                      </a:lnTo>
                      <a:lnTo>
                        <a:pt x="954" y="66"/>
                      </a:lnTo>
                      <a:lnTo>
                        <a:pt x="954" y="72"/>
                      </a:lnTo>
                      <a:lnTo>
                        <a:pt x="954" y="66"/>
                      </a:lnTo>
                      <a:lnTo>
                        <a:pt x="960" y="66"/>
                      </a:lnTo>
                      <a:lnTo>
                        <a:pt x="966" y="66"/>
                      </a:lnTo>
                      <a:lnTo>
                        <a:pt x="972" y="66"/>
                      </a:lnTo>
                      <a:lnTo>
                        <a:pt x="972" y="60"/>
                      </a:lnTo>
                      <a:lnTo>
                        <a:pt x="978" y="54"/>
                      </a:lnTo>
                      <a:lnTo>
                        <a:pt x="984" y="54"/>
                      </a:lnTo>
                      <a:lnTo>
                        <a:pt x="990" y="54"/>
                      </a:lnTo>
                      <a:lnTo>
                        <a:pt x="996" y="48"/>
                      </a:lnTo>
                      <a:lnTo>
                        <a:pt x="1002" y="48"/>
                      </a:lnTo>
                      <a:lnTo>
                        <a:pt x="1032" y="48"/>
                      </a:lnTo>
                      <a:lnTo>
                        <a:pt x="1062" y="48"/>
                      </a:lnTo>
                      <a:lnTo>
                        <a:pt x="1068" y="78"/>
                      </a:lnTo>
                      <a:lnTo>
                        <a:pt x="1086" y="78"/>
                      </a:lnTo>
                      <a:lnTo>
                        <a:pt x="1092" y="66"/>
                      </a:lnTo>
                      <a:lnTo>
                        <a:pt x="1092" y="60"/>
                      </a:lnTo>
                      <a:lnTo>
                        <a:pt x="1092" y="54"/>
                      </a:lnTo>
                      <a:lnTo>
                        <a:pt x="1092" y="48"/>
                      </a:lnTo>
                      <a:lnTo>
                        <a:pt x="1098" y="48"/>
                      </a:lnTo>
                      <a:lnTo>
                        <a:pt x="1104" y="48"/>
                      </a:lnTo>
                      <a:lnTo>
                        <a:pt x="1110" y="48"/>
                      </a:lnTo>
                      <a:lnTo>
                        <a:pt x="1110" y="42"/>
                      </a:lnTo>
                      <a:lnTo>
                        <a:pt x="1110" y="36"/>
                      </a:lnTo>
                      <a:lnTo>
                        <a:pt x="1116" y="36"/>
                      </a:lnTo>
                      <a:lnTo>
                        <a:pt x="1116" y="30"/>
                      </a:lnTo>
                      <a:lnTo>
                        <a:pt x="1122" y="30"/>
                      </a:lnTo>
                      <a:lnTo>
                        <a:pt x="1128" y="30"/>
                      </a:lnTo>
                      <a:lnTo>
                        <a:pt x="1134" y="30"/>
                      </a:lnTo>
                      <a:lnTo>
                        <a:pt x="1140" y="24"/>
                      </a:lnTo>
                      <a:lnTo>
                        <a:pt x="1152" y="18"/>
                      </a:lnTo>
                      <a:lnTo>
                        <a:pt x="1158" y="18"/>
                      </a:lnTo>
                      <a:lnTo>
                        <a:pt x="1152" y="12"/>
                      </a:lnTo>
                      <a:lnTo>
                        <a:pt x="1152" y="6"/>
                      </a:lnTo>
                      <a:lnTo>
                        <a:pt x="1158" y="6"/>
                      </a:lnTo>
                      <a:lnTo>
                        <a:pt x="1164" y="6"/>
                      </a:lnTo>
                      <a:lnTo>
                        <a:pt x="1164" y="12"/>
                      </a:lnTo>
                      <a:lnTo>
                        <a:pt x="1170" y="18"/>
                      </a:lnTo>
                      <a:lnTo>
                        <a:pt x="1170" y="12"/>
                      </a:lnTo>
                      <a:lnTo>
                        <a:pt x="1170" y="6"/>
                      </a:lnTo>
                      <a:lnTo>
                        <a:pt x="1176" y="6"/>
                      </a:lnTo>
                      <a:lnTo>
                        <a:pt x="1176" y="0"/>
                      </a:lnTo>
                      <a:lnTo>
                        <a:pt x="1182" y="6"/>
                      </a:lnTo>
                      <a:lnTo>
                        <a:pt x="1188" y="6"/>
                      </a:lnTo>
                      <a:lnTo>
                        <a:pt x="1188" y="0"/>
                      </a:lnTo>
                      <a:lnTo>
                        <a:pt x="1194" y="6"/>
                      </a:lnTo>
                      <a:lnTo>
                        <a:pt x="1200" y="12"/>
                      </a:lnTo>
                      <a:lnTo>
                        <a:pt x="1206" y="18"/>
                      </a:lnTo>
                      <a:lnTo>
                        <a:pt x="1212" y="18"/>
                      </a:lnTo>
                      <a:lnTo>
                        <a:pt x="1218" y="24"/>
                      </a:lnTo>
                      <a:lnTo>
                        <a:pt x="1236" y="36"/>
                      </a:lnTo>
                      <a:lnTo>
                        <a:pt x="1242" y="36"/>
                      </a:lnTo>
                      <a:lnTo>
                        <a:pt x="1248" y="42"/>
                      </a:lnTo>
                      <a:lnTo>
                        <a:pt x="1248" y="48"/>
                      </a:lnTo>
                      <a:lnTo>
                        <a:pt x="1260" y="48"/>
                      </a:lnTo>
                      <a:lnTo>
                        <a:pt x="1260" y="108"/>
                      </a:lnTo>
                      <a:lnTo>
                        <a:pt x="1266" y="168"/>
                      </a:lnTo>
                      <a:lnTo>
                        <a:pt x="1278" y="234"/>
                      </a:lnTo>
                      <a:lnTo>
                        <a:pt x="1284" y="240"/>
                      </a:lnTo>
                      <a:lnTo>
                        <a:pt x="1290" y="264"/>
                      </a:lnTo>
                      <a:lnTo>
                        <a:pt x="1296" y="288"/>
                      </a:lnTo>
                      <a:lnTo>
                        <a:pt x="1296" y="300"/>
                      </a:lnTo>
                      <a:lnTo>
                        <a:pt x="1296" y="312"/>
                      </a:lnTo>
                      <a:lnTo>
                        <a:pt x="1296" y="324"/>
                      </a:lnTo>
                      <a:lnTo>
                        <a:pt x="1296" y="354"/>
                      </a:lnTo>
                      <a:lnTo>
                        <a:pt x="1302" y="366"/>
                      </a:lnTo>
                      <a:lnTo>
                        <a:pt x="1308" y="372"/>
                      </a:lnTo>
                      <a:lnTo>
                        <a:pt x="1308" y="384"/>
                      </a:lnTo>
                      <a:lnTo>
                        <a:pt x="1314" y="390"/>
                      </a:lnTo>
                      <a:lnTo>
                        <a:pt x="1308" y="408"/>
                      </a:lnTo>
                      <a:lnTo>
                        <a:pt x="1314" y="408"/>
                      </a:lnTo>
                      <a:lnTo>
                        <a:pt x="1314" y="414"/>
                      </a:lnTo>
                      <a:lnTo>
                        <a:pt x="1308" y="420"/>
                      </a:lnTo>
                      <a:lnTo>
                        <a:pt x="1308" y="432"/>
                      </a:lnTo>
                      <a:lnTo>
                        <a:pt x="1320" y="432"/>
                      </a:lnTo>
                      <a:lnTo>
                        <a:pt x="1320" y="444"/>
                      </a:lnTo>
                      <a:lnTo>
                        <a:pt x="1332" y="444"/>
                      </a:lnTo>
                      <a:lnTo>
                        <a:pt x="1338" y="450"/>
                      </a:lnTo>
                      <a:lnTo>
                        <a:pt x="1344" y="456"/>
                      </a:lnTo>
                      <a:lnTo>
                        <a:pt x="1344" y="462"/>
                      </a:lnTo>
                      <a:lnTo>
                        <a:pt x="1344" y="474"/>
                      </a:lnTo>
                      <a:lnTo>
                        <a:pt x="1350" y="474"/>
                      </a:lnTo>
                      <a:lnTo>
                        <a:pt x="1368" y="504"/>
                      </a:lnTo>
                      <a:lnTo>
                        <a:pt x="1374" y="534"/>
                      </a:lnTo>
                      <a:lnTo>
                        <a:pt x="1380" y="558"/>
                      </a:lnTo>
                      <a:lnTo>
                        <a:pt x="1386" y="576"/>
                      </a:lnTo>
                      <a:lnTo>
                        <a:pt x="1386" y="600"/>
                      </a:lnTo>
                      <a:lnTo>
                        <a:pt x="1386" y="624"/>
                      </a:lnTo>
                      <a:lnTo>
                        <a:pt x="1386" y="648"/>
                      </a:lnTo>
                      <a:lnTo>
                        <a:pt x="1386" y="684"/>
                      </a:lnTo>
                      <a:lnTo>
                        <a:pt x="1380" y="684"/>
                      </a:lnTo>
                      <a:lnTo>
                        <a:pt x="1374" y="696"/>
                      </a:lnTo>
                      <a:lnTo>
                        <a:pt x="1368" y="702"/>
                      </a:lnTo>
                      <a:lnTo>
                        <a:pt x="1362" y="708"/>
                      </a:lnTo>
                      <a:lnTo>
                        <a:pt x="1356" y="714"/>
                      </a:lnTo>
                      <a:lnTo>
                        <a:pt x="1350" y="720"/>
                      </a:lnTo>
                      <a:lnTo>
                        <a:pt x="1338" y="720"/>
                      </a:lnTo>
                      <a:lnTo>
                        <a:pt x="1338" y="738"/>
                      </a:lnTo>
                      <a:lnTo>
                        <a:pt x="1362" y="750"/>
                      </a:lnTo>
                      <a:lnTo>
                        <a:pt x="1362" y="756"/>
                      </a:lnTo>
                      <a:lnTo>
                        <a:pt x="1374" y="756"/>
                      </a:lnTo>
                      <a:lnTo>
                        <a:pt x="1410" y="774"/>
                      </a:lnTo>
                      <a:lnTo>
                        <a:pt x="1446" y="774"/>
                      </a:lnTo>
                      <a:lnTo>
                        <a:pt x="1482" y="768"/>
                      </a:lnTo>
                      <a:lnTo>
                        <a:pt x="1500" y="774"/>
                      </a:lnTo>
                      <a:lnTo>
                        <a:pt x="1512" y="7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2" name="Freeform 12">
                  <a:extLst>
                    <a:ext uri="{FF2B5EF4-FFF2-40B4-BE49-F238E27FC236}">
                      <a16:creationId xmlns:a16="http://schemas.microsoft.com/office/drawing/2014/main" xmlns="" id="{63B7EB65-8555-4A54-B551-FDC0485F87B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48" y="1603"/>
                  <a:ext cx="372" cy="502"/>
                </a:xfrm>
                <a:custGeom>
                  <a:avLst/>
                  <a:gdLst>
                    <a:gd name="T0" fmla="*/ 47 w 840"/>
                    <a:gd name="T1" fmla="*/ 98 h 1134"/>
                    <a:gd name="T2" fmla="*/ 41 w 840"/>
                    <a:gd name="T3" fmla="*/ 98 h 1134"/>
                    <a:gd name="T4" fmla="*/ 37 w 840"/>
                    <a:gd name="T5" fmla="*/ 98 h 1134"/>
                    <a:gd name="T6" fmla="*/ 29 w 840"/>
                    <a:gd name="T7" fmla="*/ 97 h 1134"/>
                    <a:gd name="T8" fmla="*/ 27 w 840"/>
                    <a:gd name="T9" fmla="*/ 94 h 1134"/>
                    <a:gd name="T10" fmla="*/ 26 w 840"/>
                    <a:gd name="T11" fmla="*/ 93 h 1134"/>
                    <a:gd name="T12" fmla="*/ 26 w 840"/>
                    <a:gd name="T13" fmla="*/ 83 h 1134"/>
                    <a:gd name="T14" fmla="*/ 26 w 840"/>
                    <a:gd name="T15" fmla="*/ 81 h 1134"/>
                    <a:gd name="T16" fmla="*/ 23 w 840"/>
                    <a:gd name="T17" fmla="*/ 77 h 1134"/>
                    <a:gd name="T18" fmla="*/ 19 w 840"/>
                    <a:gd name="T19" fmla="*/ 75 h 1134"/>
                    <a:gd name="T20" fmla="*/ 16 w 840"/>
                    <a:gd name="T21" fmla="*/ 72 h 1134"/>
                    <a:gd name="T22" fmla="*/ 13 w 840"/>
                    <a:gd name="T23" fmla="*/ 70 h 1134"/>
                    <a:gd name="T24" fmla="*/ 17 w 840"/>
                    <a:gd name="T25" fmla="*/ 67 h 1134"/>
                    <a:gd name="T26" fmla="*/ 19 w 840"/>
                    <a:gd name="T27" fmla="*/ 63 h 1134"/>
                    <a:gd name="T28" fmla="*/ 20 w 840"/>
                    <a:gd name="T29" fmla="*/ 59 h 1134"/>
                    <a:gd name="T30" fmla="*/ 19 w 840"/>
                    <a:gd name="T31" fmla="*/ 55 h 1134"/>
                    <a:gd name="T32" fmla="*/ 17 w 840"/>
                    <a:gd name="T33" fmla="*/ 47 h 1134"/>
                    <a:gd name="T34" fmla="*/ 8 w 840"/>
                    <a:gd name="T35" fmla="*/ 45 h 1134"/>
                    <a:gd name="T36" fmla="*/ 4 w 840"/>
                    <a:gd name="T37" fmla="*/ 39 h 1134"/>
                    <a:gd name="T38" fmla="*/ 2 w 840"/>
                    <a:gd name="T39" fmla="*/ 35 h 1134"/>
                    <a:gd name="T40" fmla="*/ 0 w 840"/>
                    <a:gd name="T41" fmla="*/ 31 h 1134"/>
                    <a:gd name="T42" fmla="*/ 2 w 840"/>
                    <a:gd name="T43" fmla="*/ 27 h 1134"/>
                    <a:gd name="T44" fmla="*/ 5 w 840"/>
                    <a:gd name="T45" fmla="*/ 24 h 1134"/>
                    <a:gd name="T46" fmla="*/ 10 w 840"/>
                    <a:gd name="T47" fmla="*/ 26 h 1134"/>
                    <a:gd name="T48" fmla="*/ 7 w 840"/>
                    <a:gd name="T49" fmla="*/ 20 h 1134"/>
                    <a:gd name="T50" fmla="*/ 12 w 840"/>
                    <a:gd name="T51" fmla="*/ 12 h 1134"/>
                    <a:gd name="T52" fmla="*/ 19 w 840"/>
                    <a:gd name="T53" fmla="*/ 10 h 1134"/>
                    <a:gd name="T54" fmla="*/ 20 w 840"/>
                    <a:gd name="T55" fmla="*/ 13 h 1134"/>
                    <a:gd name="T56" fmla="*/ 22 w 840"/>
                    <a:gd name="T57" fmla="*/ 11 h 1134"/>
                    <a:gd name="T58" fmla="*/ 25 w 840"/>
                    <a:gd name="T59" fmla="*/ 7 h 1134"/>
                    <a:gd name="T60" fmla="*/ 29 w 840"/>
                    <a:gd name="T61" fmla="*/ 2 h 1134"/>
                    <a:gd name="T62" fmla="*/ 33 w 840"/>
                    <a:gd name="T63" fmla="*/ 1 h 1134"/>
                    <a:gd name="T64" fmla="*/ 37 w 840"/>
                    <a:gd name="T65" fmla="*/ 2 h 1134"/>
                    <a:gd name="T66" fmla="*/ 39 w 840"/>
                    <a:gd name="T67" fmla="*/ 4 h 1134"/>
                    <a:gd name="T68" fmla="*/ 43 w 840"/>
                    <a:gd name="T69" fmla="*/ 5 h 1134"/>
                    <a:gd name="T70" fmla="*/ 46 w 840"/>
                    <a:gd name="T71" fmla="*/ 11 h 1134"/>
                    <a:gd name="T72" fmla="*/ 49 w 840"/>
                    <a:gd name="T73" fmla="*/ 12 h 1134"/>
                    <a:gd name="T74" fmla="*/ 52 w 840"/>
                    <a:gd name="T75" fmla="*/ 15 h 1134"/>
                    <a:gd name="T76" fmla="*/ 54 w 840"/>
                    <a:gd name="T77" fmla="*/ 18 h 1134"/>
                    <a:gd name="T78" fmla="*/ 55 w 840"/>
                    <a:gd name="T79" fmla="*/ 22 h 1134"/>
                    <a:gd name="T80" fmla="*/ 56 w 840"/>
                    <a:gd name="T81" fmla="*/ 26 h 1134"/>
                    <a:gd name="T82" fmla="*/ 55 w 840"/>
                    <a:gd name="T83" fmla="*/ 32 h 1134"/>
                    <a:gd name="T84" fmla="*/ 55 w 840"/>
                    <a:gd name="T85" fmla="*/ 36 h 1134"/>
                    <a:gd name="T86" fmla="*/ 54 w 840"/>
                    <a:gd name="T87" fmla="*/ 39 h 1134"/>
                    <a:gd name="T88" fmla="*/ 56 w 840"/>
                    <a:gd name="T89" fmla="*/ 39 h 1134"/>
                    <a:gd name="T90" fmla="*/ 58 w 840"/>
                    <a:gd name="T91" fmla="*/ 39 h 1134"/>
                    <a:gd name="T92" fmla="*/ 61 w 840"/>
                    <a:gd name="T93" fmla="*/ 39 h 1134"/>
                    <a:gd name="T94" fmla="*/ 60 w 840"/>
                    <a:gd name="T95" fmla="*/ 49 h 1134"/>
                    <a:gd name="T96" fmla="*/ 59 w 840"/>
                    <a:gd name="T97" fmla="*/ 53 h 1134"/>
                    <a:gd name="T98" fmla="*/ 59 w 840"/>
                    <a:gd name="T99" fmla="*/ 56 h 1134"/>
                    <a:gd name="T100" fmla="*/ 60 w 840"/>
                    <a:gd name="T101" fmla="*/ 59 h 1134"/>
                    <a:gd name="T102" fmla="*/ 64 w 840"/>
                    <a:gd name="T103" fmla="*/ 61 h 1134"/>
                    <a:gd name="T104" fmla="*/ 69 w 840"/>
                    <a:gd name="T105" fmla="*/ 63 h 1134"/>
                    <a:gd name="T106" fmla="*/ 72 w 840"/>
                    <a:gd name="T107" fmla="*/ 69 h 1134"/>
                    <a:gd name="T108" fmla="*/ 72 w 840"/>
                    <a:gd name="T109" fmla="*/ 73 h 1134"/>
                    <a:gd name="T110" fmla="*/ 72 w 840"/>
                    <a:gd name="T111" fmla="*/ 83 h 1134"/>
                    <a:gd name="T112" fmla="*/ 63 w 840"/>
                    <a:gd name="T113" fmla="*/ 88 h 1134"/>
                    <a:gd name="T114" fmla="*/ 52 w 840"/>
                    <a:gd name="T115" fmla="*/ 95 h 113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840"/>
                    <a:gd name="T175" fmla="*/ 0 h 1134"/>
                    <a:gd name="T176" fmla="*/ 840 w 840"/>
                    <a:gd name="T177" fmla="*/ 1134 h 113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840" h="1134">
                      <a:moveTo>
                        <a:pt x="564" y="1110"/>
                      </a:moveTo>
                      <a:lnTo>
                        <a:pt x="564" y="1104"/>
                      </a:lnTo>
                      <a:lnTo>
                        <a:pt x="558" y="1104"/>
                      </a:lnTo>
                      <a:lnTo>
                        <a:pt x="552" y="1110"/>
                      </a:lnTo>
                      <a:lnTo>
                        <a:pt x="546" y="1122"/>
                      </a:lnTo>
                      <a:lnTo>
                        <a:pt x="540" y="1128"/>
                      </a:lnTo>
                      <a:lnTo>
                        <a:pt x="528" y="1128"/>
                      </a:lnTo>
                      <a:lnTo>
                        <a:pt x="498" y="1128"/>
                      </a:lnTo>
                      <a:lnTo>
                        <a:pt x="492" y="1128"/>
                      </a:lnTo>
                      <a:lnTo>
                        <a:pt x="486" y="1128"/>
                      </a:lnTo>
                      <a:lnTo>
                        <a:pt x="480" y="1128"/>
                      </a:lnTo>
                      <a:lnTo>
                        <a:pt x="474" y="1134"/>
                      </a:lnTo>
                      <a:lnTo>
                        <a:pt x="468" y="1134"/>
                      </a:lnTo>
                      <a:lnTo>
                        <a:pt x="462" y="1134"/>
                      </a:lnTo>
                      <a:lnTo>
                        <a:pt x="456" y="1134"/>
                      </a:lnTo>
                      <a:lnTo>
                        <a:pt x="456" y="1128"/>
                      </a:lnTo>
                      <a:lnTo>
                        <a:pt x="450" y="1122"/>
                      </a:lnTo>
                      <a:lnTo>
                        <a:pt x="426" y="1128"/>
                      </a:lnTo>
                      <a:lnTo>
                        <a:pt x="414" y="1128"/>
                      </a:lnTo>
                      <a:lnTo>
                        <a:pt x="348" y="1134"/>
                      </a:lnTo>
                      <a:lnTo>
                        <a:pt x="348" y="1128"/>
                      </a:lnTo>
                      <a:lnTo>
                        <a:pt x="342" y="1128"/>
                      </a:lnTo>
                      <a:lnTo>
                        <a:pt x="336" y="1122"/>
                      </a:lnTo>
                      <a:lnTo>
                        <a:pt x="330" y="1122"/>
                      </a:lnTo>
                      <a:lnTo>
                        <a:pt x="324" y="1116"/>
                      </a:lnTo>
                      <a:lnTo>
                        <a:pt x="324" y="1110"/>
                      </a:lnTo>
                      <a:lnTo>
                        <a:pt x="318" y="1110"/>
                      </a:lnTo>
                      <a:lnTo>
                        <a:pt x="318" y="1104"/>
                      </a:lnTo>
                      <a:lnTo>
                        <a:pt x="312" y="1092"/>
                      </a:lnTo>
                      <a:lnTo>
                        <a:pt x="306" y="1086"/>
                      </a:lnTo>
                      <a:lnTo>
                        <a:pt x="306" y="1080"/>
                      </a:lnTo>
                      <a:lnTo>
                        <a:pt x="312" y="1074"/>
                      </a:lnTo>
                      <a:lnTo>
                        <a:pt x="306" y="1068"/>
                      </a:lnTo>
                      <a:lnTo>
                        <a:pt x="300" y="1074"/>
                      </a:lnTo>
                      <a:lnTo>
                        <a:pt x="300" y="1068"/>
                      </a:lnTo>
                      <a:lnTo>
                        <a:pt x="294" y="1068"/>
                      </a:lnTo>
                      <a:lnTo>
                        <a:pt x="294" y="1056"/>
                      </a:lnTo>
                      <a:lnTo>
                        <a:pt x="294" y="1026"/>
                      </a:lnTo>
                      <a:lnTo>
                        <a:pt x="294" y="1020"/>
                      </a:lnTo>
                      <a:lnTo>
                        <a:pt x="294" y="1008"/>
                      </a:lnTo>
                      <a:lnTo>
                        <a:pt x="294" y="966"/>
                      </a:lnTo>
                      <a:lnTo>
                        <a:pt x="294" y="960"/>
                      </a:lnTo>
                      <a:lnTo>
                        <a:pt x="294" y="954"/>
                      </a:lnTo>
                      <a:lnTo>
                        <a:pt x="294" y="948"/>
                      </a:lnTo>
                      <a:lnTo>
                        <a:pt x="294" y="942"/>
                      </a:lnTo>
                      <a:lnTo>
                        <a:pt x="300" y="936"/>
                      </a:lnTo>
                      <a:lnTo>
                        <a:pt x="300" y="930"/>
                      </a:lnTo>
                      <a:lnTo>
                        <a:pt x="294" y="930"/>
                      </a:lnTo>
                      <a:lnTo>
                        <a:pt x="288" y="930"/>
                      </a:lnTo>
                      <a:lnTo>
                        <a:pt x="288" y="924"/>
                      </a:lnTo>
                      <a:lnTo>
                        <a:pt x="282" y="918"/>
                      </a:lnTo>
                      <a:lnTo>
                        <a:pt x="282" y="906"/>
                      </a:lnTo>
                      <a:lnTo>
                        <a:pt x="282" y="900"/>
                      </a:lnTo>
                      <a:lnTo>
                        <a:pt x="264" y="894"/>
                      </a:lnTo>
                      <a:lnTo>
                        <a:pt x="252" y="882"/>
                      </a:lnTo>
                      <a:lnTo>
                        <a:pt x="246" y="876"/>
                      </a:lnTo>
                      <a:lnTo>
                        <a:pt x="240" y="876"/>
                      </a:lnTo>
                      <a:lnTo>
                        <a:pt x="240" y="870"/>
                      </a:lnTo>
                      <a:lnTo>
                        <a:pt x="234" y="870"/>
                      </a:lnTo>
                      <a:lnTo>
                        <a:pt x="222" y="864"/>
                      </a:lnTo>
                      <a:lnTo>
                        <a:pt x="216" y="864"/>
                      </a:lnTo>
                      <a:lnTo>
                        <a:pt x="210" y="858"/>
                      </a:lnTo>
                      <a:lnTo>
                        <a:pt x="210" y="852"/>
                      </a:lnTo>
                      <a:lnTo>
                        <a:pt x="210" y="846"/>
                      </a:lnTo>
                      <a:lnTo>
                        <a:pt x="198" y="840"/>
                      </a:lnTo>
                      <a:lnTo>
                        <a:pt x="186" y="834"/>
                      </a:lnTo>
                      <a:lnTo>
                        <a:pt x="180" y="828"/>
                      </a:lnTo>
                      <a:lnTo>
                        <a:pt x="180" y="822"/>
                      </a:lnTo>
                      <a:lnTo>
                        <a:pt x="174" y="822"/>
                      </a:lnTo>
                      <a:lnTo>
                        <a:pt x="162" y="816"/>
                      </a:lnTo>
                      <a:lnTo>
                        <a:pt x="156" y="810"/>
                      </a:lnTo>
                      <a:lnTo>
                        <a:pt x="150" y="810"/>
                      </a:lnTo>
                      <a:lnTo>
                        <a:pt x="144" y="798"/>
                      </a:lnTo>
                      <a:lnTo>
                        <a:pt x="138" y="786"/>
                      </a:lnTo>
                      <a:lnTo>
                        <a:pt x="138" y="780"/>
                      </a:lnTo>
                      <a:lnTo>
                        <a:pt x="144" y="774"/>
                      </a:lnTo>
                      <a:lnTo>
                        <a:pt x="150" y="768"/>
                      </a:lnTo>
                      <a:lnTo>
                        <a:pt x="192" y="768"/>
                      </a:lnTo>
                      <a:lnTo>
                        <a:pt x="210" y="762"/>
                      </a:lnTo>
                      <a:lnTo>
                        <a:pt x="216" y="756"/>
                      </a:lnTo>
                      <a:lnTo>
                        <a:pt x="216" y="744"/>
                      </a:lnTo>
                      <a:lnTo>
                        <a:pt x="216" y="738"/>
                      </a:lnTo>
                      <a:lnTo>
                        <a:pt x="216" y="732"/>
                      </a:lnTo>
                      <a:lnTo>
                        <a:pt x="216" y="726"/>
                      </a:lnTo>
                      <a:lnTo>
                        <a:pt x="216" y="720"/>
                      </a:lnTo>
                      <a:lnTo>
                        <a:pt x="228" y="702"/>
                      </a:lnTo>
                      <a:lnTo>
                        <a:pt x="234" y="696"/>
                      </a:lnTo>
                      <a:lnTo>
                        <a:pt x="240" y="690"/>
                      </a:lnTo>
                      <a:lnTo>
                        <a:pt x="240" y="684"/>
                      </a:lnTo>
                      <a:lnTo>
                        <a:pt x="234" y="678"/>
                      </a:lnTo>
                      <a:lnTo>
                        <a:pt x="228" y="672"/>
                      </a:lnTo>
                      <a:lnTo>
                        <a:pt x="228" y="666"/>
                      </a:lnTo>
                      <a:lnTo>
                        <a:pt x="222" y="660"/>
                      </a:lnTo>
                      <a:lnTo>
                        <a:pt x="222" y="654"/>
                      </a:lnTo>
                      <a:lnTo>
                        <a:pt x="222" y="648"/>
                      </a:lnTo>
                      <a:lnTo>
                        <a:pt x="222" y="630"/>
                      </a:lnTo>
                      <a:lnTo>
                        <a:pt x="222" y="618"/>
                      </a:lnTo>
                      <a:lnTo>
                        <a:pt x="222" y="582"/>
                      </a:lnTo>
                      <a:lnTo>
                        <a:pt x="228" y="582"/>
                      </a:lnTo>
                      <a:lnTo>
                        <a:pt x="222" y="564"/>
                      </a:lnTo>
                      <a:lnTo>
                        <a:pt x="210" y="552"/>
                      </a:lnTo>
                      <a:lnTo>
                        <a:pt x="192" y="540"/>
                      </a:lnTo>
                      <a:lnTo>
                        <a:pt x="174" y="540"/>
                      </a:lnTo>
                      <a:lnTo>
                        <a:pt x="150" y="534"/>
                      </a:lnTo>
                      <a:lnTo>
                        <a:pt x="126" y="528"/>
                      </a:lnTo>
                      <a:lnTo>
                        <a:pt x="96" y="528"/>
                      </a:lnTo>
                      <a:lnTo>
                        <a:pt x="96" y="522"/>
                      </a:lnTo>
                      <a:lnTo>
                        <a:pt x="90" y="516"/>
                      </a:lnTo>
                      <a:lnTo>
                        <a:pt x="78" y="504"/>
                      </a:lnTo>
                      <a:lnTo>
                        <a:pt x="72" y="498"/>
                      </a:lnTo>
                      <a:lnTo>
                        <a:pt x="66" y="486"/>
                      </a:lnTo>
                      <a:lnTo>
                        <a:pt x="54" y="468"/>
                      </a:lnTo>
                      <a:lnTo>
                        <a:pt x="54" y="450"/>
                      </a:lnTo>
                      <a:lnTo>
                        <a:pt x="48" y="444"/>
                      </a:lnTo>
                      <a:lnTo>
                        <a:pt x="48" y="438"/>
                      </a:lnTo>
                      <a:lnTo>
                        <a:pt x="42" y="438"/>
                      </a:lnTo>
                      <a:lnTo>
                        <a:pt x="36" y="438"/>
                      </a:lnTo>
                      <a:lnTo>
                        <a:pt x="24" y="420"/>
                      </a:lnTo>
                      <a:lnTo>
                        <a:pt x="24" y="414"/>
                      </a:lnTo>
                      <a:lnTo>
                        <a:pt x="24" y="402"/>
                      </a:lnTo>
                      <a:lnTo>
                        <a:pt x="18" y="396"/>
                      </a:lnTo>
                      <a:lnTo>
                        <a:pt x="24" y="384"/>
                      </a:lnTo>
                      <a:lnTo>
                        <a:pt x="18" y="372"/>
                      </a:lnTo>
                      <a:lnTo>
                        <a:pt x="18" y="366"/>
                      </a:lnTo>
                      <a:lnTo>
                        <a:pt x="12" y="360"/>
                      </a:lnTo>
                      <a:lnTo>
                        <a:pt x="6" y="360"/>
                      </a:lnTo>
                      <a:lnTo>
                        <a:pt x="0" y="348"/>
                      </a:lnTo>
                      <a:lnTo>
                        <a:pt x="6" y="342"/>
                      </a:lnTo>
                      <a:lnTo>
                        <a:pt x="6" y="336"/>
                      </a:lnTo>
                      <a:lnTo>
                        <a:pt x="12" y="330"/>
                      </a:lnTo>
                      <a:lnTo>
                        <a:pt x="18" y="318"/>
                      </a:lnTo>
                      <a:lnTo>
                        <a:pt x="24" y="312"/>
                      </a:lnTo>
                      <a:lnTo>
                        <a:pt x="24" y="306"/>
                      </a:lnTo>
                      <a:lnTo>
                        <a:pt x="30" y="306"/>
                      </a:lnTo>
                      <a:lnTo>
                        <a:pt x="42" y="294"/>
                      </a:lnTo>
                      <a:lnTo>
                        <a:pt x="42" y="288"/>
                      </a:lnTo>
                      <a:lnTo>
                        <a:pt x="48" y="282"/>
                      </a:lnTo>
                      <a:lnTo>
                        <a:pt x="54" y="276"/>
                      </a:lnTo>
                      <a:lnTo>
                        <a:pt x="60" y="270"/>
                      </a:lnTo>
                      <a:lnTo>
                        <a:pt x="66" y="270"/>
                      </a:lnTo>
                      <a:lnTo>
                        <a:pt x="78" y="270"/>
                      </a:lnTo>
                      <a:lnTo>
                        <a:pt x="90" y="276"/>
                      </a:lnTo>
                      <a:lnTo>
                        <a:pt x="108" y="294"/>
                      </a:lnTo>
                      <a:lnTo>
                        <a:pt x="114" y="294"/>
                      </a:lnTo>
                      <a:lnTo>
                        <a:pt x="114" y="276"/>
                      </a:lnTo>
                      <a:lnTo>
                        <a:pt x="114" y="270"/>
                      </a:lnTo>
                      <a:lnTo>
                        <a:pt x="102" y="258"/>
                      </a:lnTo>
                      <a:lnTo>
                        <a:pt x="96" y="246"/>
                      </a:lnTo>
                      <a:lnTo>
                        <a:pt x="90" y="234"/>
                      </a:lnTo>
                      <a:lnTo>
                        <a:pt x="78" y="228"/>
                      </a:lnTo>
                      <a:lnTo>
                        <a:pt x="72" y="216"/>
                      </a:lnTo>
                      <a:lnTo>
                        <a:pt x="66" y="192"/>
                      </a:lnTo>
                      <a:lnTo>
                        <a:pt x="90" y="174"/>
                      </a:lnTo>
                      <a:lnTo>
                        <a:pt x="120" y="150"/>
                      </a:lnTo>
                      <a:lnTo>
                        <a:pt x="132" y="150"/>
                      </a:lnTo>
                      <a:lnTo>
                        <a:pt x="138" y="144"/>
                      </a:lnTo>
                      <a:lnTo>
                        <a:pt x="138" y="138"/>
                      </a:lnTo>
                      <a:lnTo>
                        <a:pt x="156" y="126"/>
                      </a:lnTo>
                      <a:lnTo>
                        <a:pt x="180" y="114"/>
                      </a:lnTo>
                      <a:lnTo>
                        <a:pt x="216" y="114"/>
                      </a:lnTo>
                      <a:lnTo>
                        <a:pt x="222" y="114"/>
                      </a:lnTo>
                      <a:lnTo>
                        <a:pt x="222" y="120"/>
                      </a:lnTo>
                      <a:lnTo>
                        <a:pt x="222" y="126"/>
                      </a:lnTo>
                      <a:lnTo>
                        <a:pt x="222" y="132"/>
                      </a:lnTo>
                      <a:lnTo>
                        <a:pt x="228" y="138"/>
                      </a:lnTo>
                      <a:lnTo>
                        <a:pt x="228" y="144"/>
                      </a:lnTo>
                      <a:lnTo>
                        <a:pt x="228" y="150"/>
                      </a:lnTo>
                      <a:lnTo>
                        <a:pt x="234" y="150"/>
                      </a:lnTo>
                      <a:lnTo>
                        <a:pt x="234" y="144"/>
                      </a:lnTo>
                      <a:lnTo>
                        <a:pt x="240" y="144"/>
                      </a:lnTo>
                      <a:lnTo>
                        <a:pt x="246" y="144"/>
                      </a:lnTo>
                      <a:lnTo>
                        <a:pt x="258" y="138"/>
                      </a:lnTo>
                      <a:lnTo>
                        <a:pt x="264" y="138"/>
                      </a:lnTo>
                      <a:lnTo>
                        <a:pt x="258" y="126"/>
                      </a:lnTo>
                      <a:lnTo>
                        <a:pt x="258" y="120"/>
                      </a:lnTo>
                      <a:lnTo>
                        <a:pt x="258" y="114"/>
                      </a:lnTo>
                      <a:lnTo>
                        <a:pt x="264" y="114"/>
                      </a:lnTo>
                      <a:lnTo>
                        <a:pt x="276" y="96"/>
                      </a:lnTo>
                      <a:lnTo>
                        <a:pt x="288" y="90"/>
                      </a:lnTo>
                      <a:lnTo>
                        <a:pt x="288" y="84"/>
                      </a:lnTo>
                      <a:lnTo>
                        <a:pt x="294" y="84"/>
                      </a:lnTo>
                      <a:lnTo>
                        <a:pt x="306" y="72"/>
                      </a:lnTo>
                      <a:lnTo>
                        <a:pt x="318" y="60"/>
                      </a:lnTo>
                      <a:lnTo>
                        <a:pt x="324" y="54"/>
                      </a:lnTo>
                      <a:lnTo>
                        <a:pt x="330" y="36"/>
                      </a:lnTo>
                      <a:lnTo>
                        <a:pt x="330" y="24"/>
                      </a:lnTo>
                      <a:lnTo>
                        <a:pt x="330" y="18"/>
                      </a:lnTo>
                      <a:lnTo>
                        <a:pt x="330" y="12"/>
                      </a:lnTo>
                      <a:lnTo>
                        <a:pt x="336" y="6"/>
                      </a:lnTo>
                      <a:lnTo>
                        <a:pt x="366" y="0"/>
                      </a:lnTo>
                      <a:lnTo>
                        <a:pt x="372" y="6"/>
                      </a:lnTo>
                      <a:lnTo>
                        <a:pt x="384" y="12"/>
                      </a:lnTo>
                      <a:lnTo>
                        <a:pt x="402" y="12"/>
                      </a:lnTo>
                      <a:lnTo>
                        <a:pt x="402" y="18"/>
                      </a:lnTo>
                      <a:lnTo>
                        <a:pt x="408" y="18"/>
                      </a:lnTo>
                      <a:lnTo>
                        <a:pt x="414" y="18"/>
                      </a:lnTo>
                      <a:lnTo>
                        <a:pt x="420" y="18"/>
                      </a:lnTo>
                      <a:lnTo>
                        <a:pt x="426" y="24"/>
                      </a:lnTo>
                      <a:lnTo>
                        <a:pt x="432" y="30"/>
                      </a:lnTo>
                      <a:lnTo>
                        <a:pt x="438" y="36"/>
                      </a:lnTo>
                      <a:lnTo>
                        <a:pt x="444" y="42"/>
                      </a:lnTo>
                      <a:lnTo>
                        <a:pt x="450" y="42"/>
                      </a:lnTo>
                      <a:lnTo>
                        <a:pt x="450" y="48"/>
                      </a:lnTo>
                      <a:lnTo>
                        <a:pt x="456" y="48"/>
                      </a:lnTo>
                      <a:lnTo>
                        <a:pt x="468" y="54"/>
                      </a:lnTo>
                      <a:lnTo>
                        <a:pt x="474" y="54"/>
                      </a:lnTo>
                      <a:lnTo>
                        <a:pt x="480" y="54"/>
                      </a:lnTo>
                      <a:lnTo>
                        <a:pt x="480" y="60"/>
                      </a:lnTo>
                      <a:lnTo>
                        <a:pt x="486" y="60"/>
                      </a:lnTo>
                      <a:lnTo>
                        <a:pt x="492" y="60"/>
                      </a:lnTo>
                      <a:lnTo>
                        <a:pt x="498" y="60"/>
                      </a:lnTo>
                      <a:lnTo>
                        <a:pt x="504" y="66"/>
                      </a:lnTo>
                      <a:lnTo>
                        <a:pt x="516" y="78"/>
                      </a:lnTo>
                      <a:lnTo>
                        <a:pt x="522" y="102"/>
                      </a:lnTo>
                      <a:lnTo>
                        <a:pt x="522" y="108"/>
                      </a:lnTo>
                      <a:lnTo>
                        <a:pt x="528" y="126"/>
                      </a:lnTo>
                      <a:lnTo>
                        <a:pt x="534" y="126"/>
                      </a:lnTo>
                      <a:lnTo>
                        <a:pt x="540" y="120"/>
                      </a:lnTo>
                      <a:lnTo>
                        <a:pt x="546" y="126"/>
                      </a:lnTo>
                      <a:lnTo>
                        <a:pt x="552" y="126"/>
                      </a:lnTo>
                      <a:lnTo>
                        <a:pt x="558" y="132"/>
                      </a:lnTo>
                      <a:lnTo>
                        <a:pt x="564" y="138"/>
                      </a:lnTo>
                      <a:lnTo>
                        <a:pt x="570" y="144"/>
                      </a:lnTo>
                      <a:lnTo>
                        <a:pt x="576" y="150"/>
                      </a:lnTo>
                      <a:lnTo>
                        <a:pt x="582" y="156"/>
                      </a:lnTo>
                      <a:lnTo>
                        <a:pt x="588" y="162"/>
                      </a:lnTo>
                      <a:lnTo>
                        <a:pt x="594" y="168"/>
                      </a:lnTo>
                      <a:lnTo>
                        <a:pt x="600" y="174"/>
                      </a:lnTo>
                      <a:lnTo>
                        <a:pt x="606" y="180"/>
                      </a:lnTo>
                      <a:lnTo>
                        <a:pt x="606" y="186"/>
                      </a:lnTo>
                      <a:lnTo>
                        <a:pt x="612" y="192"/>
                      </a:lnTo>
                      <a:lnTo>
                        <a:pt x="612" y="198"/>
                      </a:lnTo>
                      <a:lnTo>
                        <a:pt x="624" y="204"/>
                      </a:lnTo>
                      <a:lnTo>
                        <a:pt x="624" y="210"/>
                      </a:lnTo>
                      <a:lnTo>
                        <a:pt x="630" y="216"/>
                      </a:lnTo>
                      <a:lnTo>
                        <a:pt x="636" y="222"/>
                      </a:lnTo>
                      <a:lnTo>
                        <a:pt x="636" y="228"/>
                      </a:lnTo>
                      <a:lnTo>
                        <a:pt x="636" y="234"/>
                      </a:lnTo>
                      <a:lnTo>
                        <a:pt x="636" y="252"/>
                      </a:lnTo>
                      <a:lnTo>
                        <a:pt x="636" y="258"/>
                      </a:lnTo>
                      <a:lnTo>
                        <a:pt x="636" y="264"/>
                      </a:lnTo>
                      <a:lnTo>
                        <a:pt x="636" y="270"/>
                      </a:lnTo>
                      <a:lnTo>
                        <a:pt x="642" y="276"/>
                      </a:lnTo>
                      <a:lnTo>
                        <a:pt x="642" y="282"/>
                      </a:lnTo>
                      <a:lnTo>
                        <a:pt x="642" y="288"/>
                      </a:lnTo>
                      <a:lnTo>
                        <a:pt x="642" y="300"/>
                      </a:lnTo>
                      <a:lnTo>
                        <a:pt x="642" y="306"/>
                      </a:lnTo>
                      <a:lnTo>
                        <a:pt x="636" y="312"/>
                      </a:lnTo>
                      <a:lnTo>
                        <a:pt x="636" y="324"/>
                      </a:lnTo>
                      <a:lnTo>
                        <a:pt x="636" y="342"/>
                      </a:lnTo>
                      <a:lnTo>
                        <a:pt x="630" y="354"/>
                      </a:lnTo>
                      <a:lnTo>
                        <a:pt x="630" y="366"/>
                      </a:lnTo>
                      <a:lnTo>
                        <a:pt x="624" y="378"/>
                      </a:lnTo>
                      <a:lnTo>
                        <a:pt x="624" y="384"/>
                      </a:lnTo>
                      <a:lnTo>
                        <a:pt x="636" y="396"/>
                      </a:lnTo>
                      <a:lnTo>
                        <a:pt x="636" y="402"/>
                      </a:lnTo>
                      <a:lnTo>
                        <a:pt x="636" y="408"/>
                      </a:lnTo>
                      <a:lnTo>
                        <a:pt x="630" y="414"/>
                      </a:lnTo>
                      <a:lnTo>
                        <a:pt x="630" y="420"/>
                      </a:lnTo>
                      <a:lnTo>
                        <a:pt x="630" y="426"/>
                      </a:lnTo>
                      <a:lnTo>
                        <a:pt x="630" y="432"/>
                      </a:lnTo>
                      <a:lnTo>
                        <a:pt x="624" y="438"/>
                      </a:lnTo>
                      <a:lnTo>
                        <a:pt x="624" y="444"/>
                      </a:lnTo>
                      <a:lnTo>
                        <a:pt x="624" y="450"/>
                      </a:lnTo>
                      <a:lnTo>
                        <a:pt x="630" y="450"/>
                      </a:lnTo>
                      <a:lnTo>
                        <a:pt x="630" y="456"/>
                      </a:lnTo>
                      <a:lnTo>
                        <a:pt x="630" y="462"/>
                      </a:lnTo>
                      <a:lnTo>
                        <a:pt x="636" y="468"/>
                      </a:lnTo>
                      <a:lnTo>
                        <a:pt x="642" y="456"/>
                      </a:lnTo>
                      <a:lnTo>
                        <a:pt x="642" y="450"/>
                      </a:lnTo>
                      <a:lnTo>
                        <a:pt x="648" y="450"/>
                      </a:lnTo>
                      <a:lnTo>
                        <a:pt x="654" y="450"/>
                      </a:lnTo>
                      <a:lnTo>
                        <a:pt x="654" y="444"/>
                      </a:lnTo>
                      <a:lnTo>
                        <a:pt x="660" y="444"/>
                      </a:lnTo>
                      <a:lnTo>
                        <a:pt x="666" y="450"/>
                      </a:lnTo>
                      <a:lnTo>
                        <a:pt x="672" y="444"/>
                      </a:lnTo>
                      <a:lnTo>
                        <a:pt x="678" y="444"/>
                      </a:lnTo>
                      <a:lnTo>
                        <a:pt x="684" y="438"/>
                      </a:lnTo>
                      <a:lnTo>
                        <a:pt x="690" y="438"/>
                      </a:lnTo>
                      <a:lnTo>
                        <a:pt x="696" y="438"/>
                      </a:lnTo>
                      <a:lnTo>
                        <a:pt x="702" y="444"/>
                      </a:lnTo>
                      <a:lnTo>
                        <a:pt x="702" y="450"/>
                      </a:lnTo>
                      <a:lnTo>
                        <a:pt x="708" y="450"/>
                      </a:lnTo>
                      <a:lnTo>
                        <a:pt x="708" y="456"/>
                      </a:lnTo>
                      <a:lnTo>
                        <a:pt x="708" y="462"/>
                      </a:lnTo>
                      <a:lnTo>
                        <a:pt x="708" y="468"/>
                      </a:lnTo>
                      <a:lnTo>
                        <a:pt x="708" y="504"/>
                      </a:lnTo>
                      <a:lnTo>
                        <a:pt x="696" y="564"/>
                      </a:lnTo>
                      <a:lnTo>
                        <a:pt x="696" y="582"/>
                      </a:lnTo>
                      <a:lnTo>
                        <a:pt x="696" y="600"/>
                      </a:lnTo>
                      <a:lnTo>
                        <a:pt x="690" y="606"/>
                      </a:lnTo>
                      <a:lnTo>
                        <a:pt x="684" y="606"/>
                      </a:lnTo>
                      <a:lnTo>
                        <a:pt x="690" y="612"/>
                      </a:lnTo>
                      <a:lnTo>
                        <a:pt x="684" y="612"/>
                      </a:lnTo>
                      <a:lnTo>
                        <a:pt x="678" y="618"/>
                      </a:lnTo>
                      <a:lnTo>
                        <a:pt x="672" y="624"/>
                      </a:lnTo>
                      <a:lnTo>
                        <a:pt x="666" y="630"/>
                      </a:lnTo>
                      <a:lnTo>
                        <a:pt x="660" y="636"/>
                      </a:lnTo>
                      <a:lnTo>
                        <a:pt x="672" y="636"/>
                      </a:lnTo>
                      <a:lnTo>
                        <a:pt x="678" y="642"/>
                      </a:lnTo>
                      <a:lnTo>
                        <a:pt x="678" y="648"/>
                      </a:lnTo>
                      <a:lnTo>
                        <a:pt x="684" y="654"/>
                      </a:lnTo>
                      <a:lnTo>
                        <a:pt x="690" y="666"/>
                      </a:lnTo>
                      <a:lnTo>
                        <a:pt x="690" y="672"/>
                      </a:lnTo>
                      <a:lnTo>
                        <a:pt x="696" y="672"/>
                      </a:lnTo>
                      <a:lnTo>
                        <a:pt x="696" y="684"/>
                      </a:lnTo>
                      <a:lnTo>
                        <a:pt x="708" y="690"/>
                      </a:lnTo>
                      <a:lnTo>
                        <a:pt x="720" y="696"/>
                      </a:lnTo>
                      <a:lnTo>
                        <a:pt x="726" y="696"/>
                      </a:lnTo>
                      <a:lnTo>
                        <a:pt x="732" y="696"/>
                      </a:lnTo>
                      <a:lnTo>
                        <a:pt x="738" y="696"/>
                      </a:lnTo>
                      <a:lnTo>
                        <a:pt x="738" y="702"/>
                      </a:lnTo>
                      <a:lnTo>
                        <a:pt x="738" y="708"/>
                      </a:lnTo>
                      <a:lnTo>
                        <a:pt x="738" y="714"/>
                      </a:lnTo>
                      <a:lnTo>
                        <a:pt x="744" y="714"/>
                      </a:lnTo>
                      <a:lnTo>
                        <a:pt x="756" y="720"/>
                      </a:lnTo>
                      <a:lnTo>
                        <a:pt x="780" y="726"/>
                      </a:lnTo>
                      <a:lnTo>
                        <a:pt x="792" y="732"/>
                      </a:lnTo>
                      <a:lnTo>
                        <a:pt x="816" y="756"/>
                      </a:lnTo>
                      <a:lnTo>
                        <a:pt x="816" y="762"/>
                      </a:lnTo>
                      <a:lnTo>
                        <a:pt x="816" y="768"/>
                      </a:lnTo>
                      <a:lnTo>
                        <a:pt x="822" y="774"/>
                      </a:lnTo>
                      <a:lnTo>
                        <a:pt x="834" y="786"/>
                      </a:lnTo>
                      <a:lnTo>
                        <a:pt x="834" y="792"/>
                      </a:lnTo>
                      <a:lnTo>
                        <a:pt x="834" y="798"/>
                      </a:lnTo>
                      <a:lnTo>
                        <a:pt x="828" y="798"/>
                      </a:lnTo>
                      <a:lnTo>
                        <a:pt x="828" y="804"/>
                      </a:lnTo>
                      <a:lnTo>
                        <a:pt x="834" y="816"/>
                      </a:lnTo>
                      <a:lnTo>
                        <a:pt x="834" y="834"/>
                      </a:lnTo>
                      <a:lnTo>
                        <a:pt x="834" y="840"/>
                      </a:lnTo>
                      <a:lnTo>
                        <a:pt x="834" y="846"/>
                      </a:lnTo>
                      <a:lnTo>
                        <a:pt x="840" y="852"/>
                      </a:lnTo>
                      <a:lnTo>
                        <a:pt x="834" y="858"/>
                      </a:lnTo>
                      <a:lnTo>
                        <a:pt x="834" y="864"/>
                      </a:lnTo>
                      <a:lnTo>
                        <a:pt x="834" y="876"/>
                      </a:lnTo>
                      <a:lnTo>
                        <a:pt x="828" y="960"/>
                      </a:lnTo>
                      <a:lnTo>
                        <a:pt x="816" y="966"/>
                      </a:lnTo>
                      <a:lnTo>
                        <a:pt x="798" y="972"/>
                      </a:lnTo>
                      <a:lnTo>
                        <a:pt x="786" y="990"/>
                      </a:lnTo>
                      <a:lnTo>
                        <a:pt x="774" y="990"/>
                      </a:lnTo>
                      <a:lnTo>
                        <a:pt x="762" y="1008"/>
                      </a:lnTo>
                      <a:lnTo>
                        <a:pt x="732" y="1014"/>
                      </a:lnTo>
                      <a:lnTo>
                        <a:pt x="714" y="1026"/>
                      </a:lnTo>
                      <a:lnTo>
                        <a:pt x="690" y="1050"/>
                      </a:lnTo>
                      <a:lnTo>
                        <a:pt x="654" y="1056"/>
                      </a:lnTo>
                      <a:lnTo>
                        <a:pt x="630" y="1056"/>
                      </a:lnTo>
                      <a:lnTo>
                        <a:pt x="606" y="1068"/>
                      </a:lnTo>
                      <a:lnTo>
                        <a:pt x="600" y="1092"/>
                      </a:lnTo>
                      <a:lnTo>
                        <a:pt x="600" y="1098"/>
                      </a:lnTo>
                      <a:lnTo>
                        <a:pt x="588" y="1104"/>
                      </a:lnTo>
                      <a:lnTo>
                        <a:pt x="582" y="1104"/>
                      </a:lnTo>
                      <a:lnTo>
                        <a:pt x="570" y="1110"/>
                      </a:lnTo>
                      <a:lnTo>
                        <a:pt x="564" y="11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3" name="Freeform 13">
                  <a:extLst>
                    <a:ext uri="{FF2B5EF4-FFF2-40B4-BE49-F238E27FC236}">
                      <a16:creationId xmlns:a16="http://schemas.microsoft.com/office/drawing/2014/main" xmlns="" id="{4BC51578-40B2-4EA1-8504-2569B8AA8AE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88" y="1541"/>
                  <a:ext cx="771" cy="705"/>
                </a:xfrm>
                <a:custGeom>
                  <a:avLst/>
                  <a:gdLst>
                    <a:gd name="T0" fmla="*/ 138 w 1740"/>
                    <a:gd name="T1" fmla="*/ 134 h 1590"/>
                    <a:gd name="T2" fmla="*/ 128 w 1740"/>
                    <a:gd name="T3" fmla="*/ 131 h 1590"/>
                    <a:gd name="T4" fmla="*/ 121 w 1740"/>
                    <a:gd name="T5" fmla="*/ 130 h 1590"/>
                    <a:gd name="T6" fmla="*/ 119 w 1740"/>
                    <a:gd name="T7" fmla="*/ 134 h 1590"/>
                    <a:gd name="T8" fmla="*/ 110 w 1740"/>
                    <a:gd name="T9" fmla="*/ 132 h 1590"/>
                    <a:gd name="T10" fmla="*/ 111 w 1740"/>
                    <a:gd name="T11" fmla="*/ 127 h 1590"/>
                    <a:gd name="T12" fmla="*/ 103 w 1740"/>
                    <a:gd name="T13" fmla="*/ 117 h 1590"/>
                    <a:gd name="T14" fmla="*/ 93 w 1740"/>
                    <a:gd name="T15" fmla="*/ 123 h 1590"/>
                    <a:gd name="T16" fmla="*/ 80 w 1740"/>
                    <a:gd name="T17" fmla="*/ 118 h 1590"/>
                    <a:gd name="T18" fmla="*/ 66 w 1740"/>
                    <a:gd name="T19" fmla="*/ 117 h 1590"/>
                    <a:gd name="T20" fmla="*/ 66 w 1740"/>
                    <a:gd name="T21" fmla="*/ 110 h 1590"/>
                    <a:gd name="T22" fmla="*/ 69 w 1740"/>
                    <a:gd name="T23" fmla="*/ 107 h 1590"/>
                    <a:gd name="T24" fmla="*/ 68 w 1740"/>
                    <a:gd name="T25" fmla="*/ 102 h 1590"/>
                    <a:gd name="T26" fmla="*/ 68 w 1740"/>
                    <a:gd name="T27" fmla="*/ 96 h 1590"/>
                    <a:gd name="T28" fmla="*/ 67 w 1740"/>
                    <a:gd name="T29" fmla="*/ 82 h 1590"/>
                    <a:gd name="T30" fmla="*/ 58 w 1740"/>
                    <a:gd name="T31" fmla="*/ 82 h 1590"/>
                    <a:gd name="T32" fmla="*/ 52 w 1740"/>
                    <a:gd name="T33" fmla="*/ 82 h 1590"/>
                    <a:gd name="T34" fmla="*/ 46 w 1740"/>
                    <a:gd name="T35" fmla="*/ 80 h 1590"/>
                    <a:gd name="T36" fmla="*/ 45 w 1740"/>
                    <a:gd name="T37" fmla="*/ 74 h 1590"/>
                    <a:gd name="T38" fmla="*/ 52 w 1740"/>
                    <a:gd name="T39" fmla="*/ 70 h 1590"/>
                    <a:gd name="T40" fmla="*/ 52 w 1740"/>
                    <a:gd name="T41" fmla="*/ 64 h 1590"/>
                    <a:gd name="T42" fmla="*/ 42 w 1740"/>
                    <a:gd name="T43" fmla="*/ 53 h 1590"/>
                    <a:gd name="T44" fmla="*/ 35 w 1740"/>
                    <a:gd name="T45" fmla="*/ 52 h 1590"/>
                    <a:gd name="T46" fmla="*/ 20 w 1740"/>
                    <a:gd name="T47" fmla="*/ 51 h 1590"/>
                    <a:gd name="T48" fmla="*/ 17 w 1740"/>
                    <a:gd name="T49" fmla="*/ 56 h 1590"/>
                    <a:gd name="T50" fmla="*/ 11 w 1740"/>
                    <a:gd name="T51" fmla="*/ 61 h 1590"/>
                    <a:gd name="T52" fmla="*/ 7 w 1740"/>
                    <a:gd name="T53" fmla="*/ 63 h 1590"/>
                    <a:gd name="T54" fmla="*/ 0 w 1740"/>
                    <a:gd name="T55" fmla="*/ 55 h 1590"/>
                    <a:gd name="T56" fmla="*/ 2 w 1740"/>
                    <a:gd name="T57" fmla="*/ 50 h 1590"/>
                    <a:gd name="T58" fmla="*/ 0 w 1740"/>
                    <a:gd name="T59" fmla="*/ 44 h 1590"/>
                    <a:gd name="T60" fmla="*/ 2 w 1740"/>
                    <a:gd name="T61" fmla="*/ 38 h 1590"/>
                    <a:gd name="T62" fmla="*/ 7 w 1740"/>
                    <a:gd name="T63" fmla="*/ 35 h 1590"/>
                    <a:gd name="T64" fmla="*/ 11 w 1740"/>
                    <a:gd name="T65" fmla="*/ 30 h 1590"/>
                    <a:gd name="T66" fmla="*/ 21 w 1740"/>
                    <a:gd name="T67" fmla="*/ 26 h 1590"/>
                    <a:gd name="T68" fmla="*/ 29 w 1740"/>
                    <a:gd name="T69" fmla="*/ 25 h 1590"/>
                    <a:gd name="T70" fmla="*/ 35 w 1740"/>
                    <a:gd name="T71" fmla="*/ 21 h 1590"/>
                    <a:gd name="T72" fmla="*/ 36 w 1740"/>
                    <a:gd name="T73" fmla="*/ 16 h 1590"/>
                    <a:gd name="T74" fmla="*/ 41 w 1740"/>
                    <a:gd name="T75" fmla="*/ 11 h 1590"/>
                    <a:gd name="T76" fmla="*/ 51 w 1740"/>
                    <a:gd name="T77" fmla="*/ 9 h 1590"/>
                    <a:gd name="T78" fmla="*/ 59 w 1740"/>
                    <a:gd name="T79" fmla="*/ 21 h 1590"/>
                    <a:gd name="T80" fmla="*/ 65 w 1740"/>
                    <a:gd name="T81" fmla="*/ 13 h 1590"/>
                    <a:gd name="T82" fmla="*/ 73 w 1740"/>
                    <a:gd name="T83" fmla="*/ 8 h 1590"/>
                    <a:gd name="T84" fmla="*/ 82 w 1740"/>
                    <a:gd name="T85" fmla="*/ 12 h 1590"/>
                    <a:gd name="T86" fmla="*/ 88 w 1740"/>
                    <a:gd name="T87" fmla="*/ 12 h 1590"/>
                    <a:gd name="T88" fmla="*/ 99 w 1740"/>
                    <a:gd name="T89" fmla="*/ 7 h 1590"/>
                    <a:gd name="T90" fmla="*/ 114 w 1740"/>
                    <a:gd name="T91" fmla="*/ 0 h 1590"/>
                    <a:gd name="T92" fmla="*/ 117 w 1740"/>
                    <a:gd name="T93" fmla="*/ 10 h 1590"/>
                    <a:gd name="T94" fmla="*/ 132 w 1740"/>
                    <a:gd name="T95" fmla="*/ 17 h 1590"/>
                    <a:gd name="T96" fmla="*/ 140 w 1740"/>
                    <a:gd name="T97" fmla="*/ 25 h 1590"/>
                    <a:gd name="T98" fmla="*/ 140 w 1740"/>
                    <a:gd name="T99" fmla="*/ 33 h 1590"/>
                    <a:gd name="T100" fmla="*/ 140 w 1740"/>
                    <a:gd name="T101" fmla="*/ 44 h 1590"/>
                    <a:gd name="T102" fmla="*/ 138 w 1740"/>
                    <a:gd name="T103" fmla="*/ 48 h 1590"/>
                    <a:gd name="T104" fmla="*/ 141 w 1740"/>
                    <a:gd name="T105" fmla="*/ 49 h 1590"/>
                    <a:gd name="T106" fmla="*/ 146 w 1740"/>
                    <a:gd name="T107" fmla="*/ 50 h 1590"/>
                    <a:gd name="T108" fmla="*/ 149 w 1740"/>
                    <a:gd name="T109" fmla="*/ 59 h 1590"/>
                    <a:gd name="T110" fmla="*/ 148 w 1740"/>
                    <a:gd name="T111" fmla="*/ 67 h 1590"/>
                    <a:gd name="T112" fmla="*/ 141 w 1740"/>
                    <a:gd name="T113" fmla="*/ 78 h 1590"/>
                    <a:gd name="T114" fmla="*/ 141 w 1740"/>
                    <a:gd name="T115" fmla="*/ 91 h 1590"/>
                    <a:gd name="T116" fmla="*/ 138 w 1740"/>
                    <a:gd name="T117" fmla="*/ 102 h 1590"/>
                    <a:gd name="T118" fmla="*/ 138 w 1740"/>
                    <a:gd name="T119" fmla="*/ 110 h 1590"/>
                    <a:gd name="T120" fmla="*/ 144 w 1740"/>
                    <a:gd name="T121" fmla="*/ 118 h 1590"/>
                    <a:gd name="T122" fmla="*/ 143 w 1740"/>
                    <a:gd name="T123" fmla="*/ 125 h 159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740"/>
                    <a:gd name="T187" fmla="*/ 0 h 1590"/>
                    <a:gd name="T188" fmla="*/ 1740 w 1740"/>
                    <a:gd name="T189" fmla="*/ 1590 h 159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740" h="1590">
                      <a:moveTo>
                        <a:pt x="1638" y="1458"/>
                      </a:moveTo>
                      <a:lnTo>
                        <a:pt x="1638" y="1482"/>
                      </a:lnTo>
                      <a:lnTo>
                        <a:pt x="1638" y="1500"/>
                      </a:lnTo>
                      <a:lnTo>
                        <a:pt x="1626" y="1500"/>
                      </a:lnTo>
                      <a:lnTo>
                        <a:pt x="1620" y="1500"/>
                      </a:lnTo>
                      <a:lnTo>
                        <a:pt x="1614" y="1500"/>
                      </a:lnTo>
                      <a:lnTo>
                        <a:pt x="1614" y="1506"/>
                      </a:lnTo>
                      <a:lnTo>
                        <a:pt x="1614" y="1512"/>
                      </a:lnTo>
                      <a:lnTo>
                        <a:pt x="1620" y="1518"/>
                      </a:lnTo>
                      <a:lnTo>
                        <a:pt x="1614" y="1524"/>
                      </a:lnTo>
                      <a:lnTo>
                        <a:pt x="1590" y="1536"/>
                      </a:lnTo>
                      <a:lnTo>
                        <a:pt x="1584" y="1566"/>
                      </a:lnTo>
                      <a:lnTo>
                        <a:pt x="1578" y="1590"/>
                      </a:lnTo>
                      <a:lnTo>
                        <a:pt x="1548" y="1590"/>
                      </a:lnTo>
                      <a:lnTo>
                        <a:pt x="1542" y="1584"/>
                      </a:lnTo>
                      <a:lnTo>
                        <a:pt x="1542" y="1572"/>
                      </a:lnTo>
                      <a:lnTo>
                        <a:pt x="1536" y="1566"/>
                      </a:lnTo>
                      <a:lnTo>
                        <a:pt x="1536" y="1554"/>
                      </a:lnTo>
                      <a:lnTo>
                        <a:pt x="1536" y="1548"/>
                      </a:lnTo>
                      <a:lnTo>
                        <a:pt x="1506" y="1530"/>
                      </a:lnTo>
                      <a:lnTo>
                        <a:pt x="1488" y="1506"/>
                      </a:lnTo>
                      <a:lnTo>
                        <a:pt x="1464" y="1500"/>
                      </a:lnTo>
                      <a:lnTo>
                        <a:pt x="1470" y="1494"/>
                      </a:lnTo>
                      <a:lnTo>
                        <a:pt x="1470" y="1488"/>
                      </a:lnTo>
                      <a:lnTo>
                        <a:pt x="1470" y="1482"/>
                      </a:lnTo>
                      <a:lnTo>
                        <a:pt x="1428" y="1464"/>
                      </a:lnTo>
                      <a:lnTo>
                        <a:pt x="1404" y="1470"/>
                      </a:lnTo>
                      <a:lnTo>
                        <a:pt x="1398" y="1470"/>
                      </a:lnTo>
                      <a:lnTo>
                        <a:pt x="1392" y="1476"/>
                      </a:lnTo>
                      <a:lnTo>
                        <a:pt x="1386" y="1476"/>
                      </a:lnTo>
                      <a:lnTo>
                        <a:pt x="1386" y="1482"/>
                      </a:lnTo>
                      <a:lnTo>
                        <a:pt x="1392" y="1482"/>
                      </a:lnTo>
                      <a:lnTo>
                        <a:pt x="1386" y="1488"/>
                      </a:lnTo>
                      <a:lnTo>
                        <a:pt x="1386" y="1494"/>
                      </a:lnTo>
                      <a:lnTo>
                        <a:pt x="1380" y="1494"/>
                      </a:lnTo>
                      <a:lnTo>
                        <a:pt x="1380" y="1500"/>
                      </a:lnTo>
                      <a:lnTo>
                        <a:pt x="1380" y="1512"/>
                      </a:lnTo>
                      <a:lnTo>
                        <a:pt x="1380" y="1518"/>
                      </a:lnTo>
                      <a:lnTo>
                        <a:pt x="1380" y="1524"/>
                      </a:lnTo>
                      <a:lnTo>
                        <a:pt x="1380" y="1530"/>
                      </a:lnTo>
                      <a:lnTo>
                        <a:pt x="1374" y="1536"/>
                      </a:lnTo>
                      <a:lnTo>
                        <a:pt x="1374" y="1542"/>
                      </a:lnTo>
                      <a:lnTo>
                        <a:pt x="1368" y="1542"/>
                      </a:lnTo>
                      <a:lnTo>
                        <a:pt x="1362" y="1536"/>
                      </a:lnTo>
                      <a:lnTo>
                        <a:pt x="1356" y="1542"/>
                      </a:lnTo>
                      <a:lnTo>
                        <a:pt x="1344" y="1554"/>
                      </a:lnTo>
                      <a:lnTo>
                        <a:pt x="1332" y="1560"/>
                      </a:lnTo>
                      <a:lnTo>
                        <a:pt x="1302" y="1554"/>
                      </a:lnTo>
                      <a:lnTo>
                        <a:pt x="1290" y="1554"/>
                      </a:lnTo>
                      <a:lnTo>
                        <a:pt x="1278" y="1542"/>
                      </a:lnTo>
                      <a:lnTo>
                        <a:pt x="1272" y="1530"/>
                      </a:lnTo>
                      <a:lnTo>
                        <a:pt x="1272" y="1524"/>
                      </a:lnTo>
                      <a:lnTo>
                        <a:pt x="1272" y="1518"/>
                      </a:lnTo>
                      <a:lnTo>
                        <a:pt x="1266" y="1518"/>
                      </a:lnTo>
                      <a:lnTo>
                        <a:pt x="1266" y="1512"/>
                      </a:lnTo>
                      <a:lnTo>
                        <a:pt x="1266" y="1506"/>
                      </a:lnTo>
                      <a:lnTo>
                        <a:pt x="1272" y="1506"/>
                      </a:lnTo>
                      <a:lnTo>
                        <a:pt x="1272" y="1500"/>
                      </a:lnTo>
                      <a:lnTo>
                        <a:pt x="1278" y="1500"/>
                      </a:lnTo>
                      <a:lnTo>
                        <a:pt x="1278" y="1494"/>
                      </a:lnTo>
                      <a:lnTo>
                        <a:pt x="1278" y="1488"/>
                      </a:lnTo>
                      <a:lnTo>
                        <a:pt x="1284" y="1488"/>
                      </a:lnTo>
                      <a:lnTo>
                        <a:pt x="1284" y="1482"/>
                      </a:lnTo>
                      <a:lnTo>
                        <a:pt x="1290" y="1476"/>
                      </a:lnTo>
                      <a:lnTo>
                        <a:pt x="1284" y="1470"/>
                      </a:lnTo>
                      <a:lnTo>
                        <a:pt x="1278" y="1458"/>
                      </a:lnTo>
                      <a:lnTo>
                        <a:pt x="1278" y="1452"/>
                      </a:lnTo>
                      <a:lnTo>
                        <a:pt x="1260" y="1428"/>
                      </a:lnTo>
                      <a:lnTo>
                        <a:pt x="1254" y="1416"/>
                      </a:lnTo>
                      <a:lnTo>
                        <a:pt x="1254" y="1410"/>
                      </a:lnTo>
                      <a:lnTo>
                        <a:pt x="1248" y="1398"/>
                      </a:lnTo>
                      <a:lnTo>
                        <a:pt x="1242" y="1398"/>
                      </a:lnTo>
                      <a:lnTo>
                        <a:pt x="1236" y="1398"/>
                      </a:lnTo>
                      <a:lnTo>
                        <a:pt x="1218" y="1386"/>
                      </a:lnTo>
                      <a:lnTo>
                        <a:pt x="1212" y="1362"/>
                      </a:lnTo>
                      <a:lnTo>
                        <a:pt x="1200" y="1344"/>
                      </a:lnTo>
                      <a:lnTo>
                        <a:pt x="1188" y="1338"/>
                      </a:lnTo>
                      <a:lnTo>
                        <a:pt x="1164" y="1338"/>
                      </a:lnTo>
                      <a:lnTo>
                        <a:pt x="1158" y="1344"/>
                      </a:lnTo>
                      <a:lnTo>
                        <a:pt x="1152" y="1350"/>
                      </a:lnTo>
                      <a:lnTo>
                        <a:pt x="1152" y="1356"/>
                      </a:lnTo>
                      <a:lnTo>
                        <a:pt x="1140" y="1362"/>
                      </a:lnTo>
                      <a:lnTo>
                        <a:pt x="1134" y="1380"/>
                      </a:lnTo>
                      <a:lnTo>
                        <a:pt x="1116" y="1398"/>
                      </a:lnTo>
                      <a:lnTo>
                        <a:pt x="1110" y="1416"/>
                      </a:lnTo>
                      <a:lnTo>
                        <a:pt x="1086" y="1416"/>
                      </a:lnTo>
                      <a:lnTo>
                        <a:pt x="1080" y="1410"/>
                      </a:lnTo>
                      <a:lnTo>
                        <a:pt x="1074" y="1410"/>
                      </a:lnTo>
                      <a:lnTo>
                        <a:pt x="1074" y="1404"/>
                      </a:lnTo>
                      <a:lnTo>
                        <a:pt x="1062" y="1404"/>
                      </a:lnTo>
                      <a:lnTo>
                        <a:pt x="1062" y="1380"/>
                      </a:lnTo>
                      <a:lnTo>
                        <a:pt x="1038" y="1380"/>
                      </a:lnTo>
                      <a:lnTo>
                        <a:pt x="1026" y="1350"/>
                      </a:lnTo>
                      <a:lnTo>
                        <a:pt x="996" y="1326"/>
                      </a:lnTo>
                      <a:lnTo>
                        <a:pt x="966" y="1314"/>
                      </a:lnTo>
                      <a:lnTo>
                        <a:pt x="954" y="1320"/>
                      </a:lnTo>
                      <a:lnTo>
                        <a:pt x="942" y="1338"/>
                      </a:lnTo>
                      <a:lnTo>
                        <a:pt x="930" y="1338"/>
                      </a:lnTo>
                      <a:lnTo>
                        <a:pt x="924" y="1350"/>
                      </a:lnTo>
                      <a:lnTo>
                        <a:pt x="906" y="1356"/>
                      </a:lnTo>
                      <a:lnTo>
                        <a:pt x="846" y="1356"/>
                      </a:lnTo>
                      <a:lnTo>
                        <a:pt x="834" y="1368"/>
                      </a:lnTo>
                      <a:lnTo>
                        <a:pt x="810" y="1362"/>
                      </a:lnTo>
                      <a:lnTo>
                        <a:pt x="792" y="1362"/>
                      </a:lnTo>
                      <a:lnTo>
                        <a:pt x="780" y="1368"/>
                      </a:lnTo>
                      <a:lnTo>
                        <a:pt x="762" y="1368"/>
                      </a:lnTo>
                      <a:lnTo>
                        <a:pt x="762" y="1362"/>
                      </a:lnTo>
                      <a:lnTo>
                        <a:pt x="750" y="1362"/>
                      </a:lnTo>
                      <a:lnTo>
                        <a:pt x="750" y="1338"/>
                      </a:lnTo>
                      <a:lnTo>
                        <a:pt x="762" y="1338"/>
                      </a:lnTo>
                      <a:lnTo>
                        <a:pt x="762" y="1326"/>
                      </a:lnTo>
                      <a:lnTo>
                        <a:pt x="762" y="1314"/>
                      </a:lnTo>
                      <a:lnTo>
                        <a:pt x="732" y="1314"/>
                      </a:lnTo>
                      <a:lnTo>
                        <a:pt x="726" y="1308"/>
                      </a:lnTo>
                      <a:lnTo>
                        <a:pt x="732" y="1284"/>
                      </a:lnTo>
                      <a:lnTo>
                        <a:pt x="732" y="1278"/>
                      </a:lnTo>
                      <a:lnTo>
                        <a:pt x="738" y="1272"/>
                      </a:lnTo>
                      <a:lnTo>
                        <a:pt x="738" y="1266"/>
                      </a:lnTo>
                      <a:lnTo>
                        <a:pt x="744" y="1266"/>
                      </a:lnTo>
                      <a:lnTo>
                        <a:pt x="750" y="1272"/>
                      </a:lnTo>
                      <a:lnTo>
                        <a:pt x="756" y="1266"/>
                      </a:lnTo>
                      <a:lnTo>
                        <a:pt x="762" y="1266"/>
                      </a:lnTo>
                      <a:lnTo>
                        <a:pt x="768" y="1260"/>
                      </a:lnTo>
                      <a:lnTo>
                        <a:pt x="774" y="1260"/>
                      </a:lnTo>
                      <a:lnTo>
                        <a:pt x="780" y="1254"/>
                      </a:lnTo>
                      <a:lnTo>
                        <a:pt x="774" y="1254"/>
                      </a:lnTo>
                      <a:lnTo>
                        <a:pt x="768" y="1254"/>
                      </a:lnTo>
                      <a:lnTo>
                        <a:pt x="774" y="1248"/>
                      </a:lnTo>
                      <a:lnTo>
                        <a:pt x="774" y="1242"/>
                      </a:lnTo>
                      <a:lnTo>
                        <a:pt x="780" y="1236"/>
                      </a:lnTo>
                      <a:lnTo>
                        <a:pt x="786" y="1236"/>
                      </a:lnTo>
                      <a:lnTo>
                        <a:pt x="792" y="1230"/>
                      </a:lnTo>
                      <a:lnTo>
                        <a:pt x="792" y="1236"/>
                      </a:lnTo>
                      <a:lnTo>
                        <a:pt x="798" y="1236"/>
                      </a:lnTo>
                      <a:lnTo>
                        <a:pt x="798" y="1230"/>
                      </a:lnTo>
                      <a:lnTo>
                        <a:pt x="804" y="1230"/>
                      </a:lnTo>
                      <a:lnTo>
                        <a:pt x="804" y="1218"/>
                      </a:lnTo>
                      <a:lnTo>
                        <a:pt x="804" y="1206"/>
                      </a:lnTo>
                      <a:lnTo>
                        <a:pt x="792" y="1188"/>
                      </a:lnTo>
                      <a:lnTo>
                        <a:pt x="768" y="1182"/>
                      </a:lnTo>
                      <a:lnTo>
                        <a:pt x="768" y="1170"/>
                      </a:lnTo>
                      <a:lnTo>
                        <a:pt x="774" y="1170"/>
                      </a:lnTo>
                      <a:lnTo>
                        <a:pt x="780" y="1170"/>
                      </a:lnTo>
                      <a:lnTo>
                        <a:pt x="786" y="1170"/>
                      </a:lnTo>
                      <a:lnTo>
                        <a:pt x="780" y="1152"/>
                      </a:lnTo>
                      <a:lnTo>
                        <a:pt x="780" y="1146"/>
                      </a:lnTo>
                      <a:lnTo>
                        <a:pt x="744" y="1140"/>
                      </a:lnTo>
                      <a:lnTo>
                        <a:pt x="732" y="1128"/>
                      </a:lnTo>
                      <a:lnTo>
                        <a:pt x="720" y="1122"/>
                      </a:lnTo>
                      <a:lnTo>
                        <a:pt x="732" y="1116"/>
                      </a:lnTo>
                      <a:lnTo>
                        <a:pt x="750" y="1104"/>
                      </a:lnTo>
                      <a:lnTo>
                        <a:pt x="756" y="1116"/>
                      </a:lnTo>
                      <a:lnTo>
                        <a:pt x="774" y="1116"/>
                      </a:lnTo>
                      <a:lnTo>
                        <a:pt x="780" y="1104"/>
                      </a:lnTo>
                      <a:lnTo>
                        <a:pt x="780" y="1080"/>
                      </a:lnTo>
                      <a:lnTo>
                        <a:pt x="786" y="1080"/>
                      </a:lnTo>
                      <a:lnTo>
                        <a:pt x="786" y="1074"/>
                      </a:lnTo>
                      <a:lnTo>
                        <a:pt x="792" y="1074"/>
                      </a:lnTo>
                      <a:lnTo>
                        <a:pt x="786" y="1068"/>
                      </a:lnTo>
                      <a:lnTo>
                        <a:pt x="786" y="1062"/>
                      </a:lnTo>
                      <a:lnTo>
                        <a:pt x="786" y="1056"/>
                      </a:lnTo>
                      <a:lnTo>
                        <a:pt x="792" y="1050"/>
                      </a:lnTo>
                      <a:lnTo>
                        <a:pt x="786" y="1020"/>
                      </a:lnTo>
                      <a:lnTo>
                        <a:pt x="780" y="960"/>
                      </a:lnTo>
                      <a:lnTo>
                        <a:pt x="768" y="942"/>
                      </a:lnTo>
                      <a:lnTo>
                        <a:pt x="732" y="936"/>
                      </a:lnTo>
                      <a:lnTo>
                        <a:pt x="732" y="942"/>
                      </a:lnTo>
                      <a:lnTo>
                        <a:pt x="726" y="942"/>
                      </a:lnTo>
                      <a:lnTo>
                        <a:pt x="720" y="936"/>
                      </a:lnTo>
                      <a:lnTo>
                        <a:pt x="714" y="942"/>
                      </a:lnTo>
                      <a:lnTo>
                        <a:pt x="708" y="942"/>
                      </a:lnTo>
                      <a:lnTo>
                        <a:pt x="702" y="942"/>
                      </a:lnTo>
                      <a:lnTo>
                        <a:pt x="690" y="936"/>
                      </a:lnTo>
                      <a:lnTo>
                        <a:pt x="684" y="936"/>
                      </a:lnTo>
                      <a:lnTo>
                        <a:pt x="678" y="936"/>
                      </a:lnTo>
                      <a:lnTo>
                        <a:pt x="672" y="936"/>
                      </a:lnTo>
                      <a:lnTo>
                        <a:pt x="666" y="942"/>
                      </a:lnTo>
                      <a:lnTo>
                        <a:pt x="660" y="942"/>
                      </a:lnTo>
                      <a:lnTo>
                        <a:pt x="654" y="942"/>
                      </a:lnTo>
                      <a:lnTo>
                        <a:pt x="648" y="942"/>
                      </a:lnTo>
                      <a:lnTo>
                        <a:pt x="642" y="936"/>
                      </a:lnTo>
                      <a:lnTo>
                        <a:pt x="636" y="936"/>
                      </a:lnTo>
                      <a:lnTo>
                        <a:pt x="630" y="930"/>
                      </a:lnTo>
                      <a:lnTo>
                        <a:pt x="618" y="930"/>
                      </a:lnTo>
                      <a:lnTo>
                        <a:pt x="612" y="930"/>
                      </a:lnTo>
                      <a:lnTo>
                        <a:pt x="606" y="936"/>
                      </a:lnTo>
                      <a:lnTo>
                        <a:pt x="600" y="942"/>
                      </a:lnTo>
                      <a:lnTo>
                        <a:pt x="600" y="936"/>
                      </a:lnTo>
                      <a:lnTo>
                        <a:pt x="594" y="930"/>
                      </a:lnTo>
                      <a:lnTo>
                        <a:pt x="588" y="930"/>
                      </a:lnTo>
                      <a:lnTo>
                        <a:pt x="582" y="930"/>
                      </a:lnTo>
                      <a:lnTo>
                        <a:pt x="576" y="930"/>
                      </a:lnTo>
                      <a:lnTo>
                        <a:pt x="564" y="936"/>
                      </a:lnTo>
                      <a:lnTo>
                        <a:pt x="558" y="936"/>
                      </a:lnTo>
                      <a:lnTo>
                        <a:pt x="546" y="924"/>
                      </a:lnTo>
                      <a:lnTo>
                        <a:pt x="540" y="924"/>
                      </a:lnTo>
                      <a:lnTo>
                        <a:pt x="534" y="918"/>
                      </a:lnTo>
                      <a:lnTo>
                        <a:pt x="528" y="918"/>
                      </a:lnTo>
                      <a:lnTo>
                        <a:pt x="516" y="918"/>
                      </a:lnTo>
                      <a:lnTo>
                        <a:pt x="516" y="924"/>
                      </a:lnTo>
                      <a:lnTo>
                        <a:pt x="516" y="918"/>
                      </a:lnTo>
                      <a:lnTo>
                        <a:pt x="516" y="912"/>
                      </a:lnTo>
                      <a:lnTo>
                        <a:pt x="510" y="894"/>
                      </a:lnTo>
                      <a:lnTo>
                        <a:pt x="510" y="882"/>
                      </a:lnTo>
                      <a:lnTo>
                        <a:pt x="510" y="876"/>
                      </a:lnTo>
                      <a:lnTo>
                        <a:pt x="516" y="870"/>
                      </a:lnTo>
                      <a:lnTo>
                        <a:pt x="510" y="864"/>
                      </a:lnTo>
                      <a:lnTo>
                        <a:pt x="516" y="858"/>
                      </a:lnTo>
                      <a:lnTo>
                        <a:pt x="522" y="858"/>
                      </a:lnTo>
                      <a:lnTo>
                        <a:pt x="528" y="858"/>
                      </a:lnTo>
                      <a:lnTo>
                        <a:pt x="522" y="852"/>
                      </a:lnTo>
                      <a:lnTo>
                        <a:pt x="528" y="852"/>
                      </a:lnTo>
                      <a:lnTo>
                        <a:pt x="528" y="846"/>
                      </a:lnTo>
                      <a:lnTo>
                        <a:pt x="552" y="846"/>
                      </a:lnTo>
                      <a:lnTo>
                        <a:pt x="558" y="840"/>
                      </a:lnTo>
                      <a:lnTo>
                        <a:pt x="564" y="828"/>
                      </a:lnTo>
                      <a:lnTo>
                        <a:pt x="570" y="816"/>
                      </a:lnTo>
                      <a:lnTo>
                        <a:pt x="582" y="810"/>
                      </a:lnTo>
                      <a:lnTo>
                        <a:pt x="588" y="804"/>
                      </a:lnTo>
                      <a:lnTo>
                        <a:pt x="594" y="804"/>
                      </a:lnTo>
                      <a:lnTo>
                        <a:pt x="594" y="792"/>
                      </a:lnTo>
                      <a:lnTo>
                        <a:pt x="600" y="786"/>
                      </a:lnTo>
                      <a:lnTo>
                        <a:pt x="606" y="780"/>
                      </a:lnTo>
                      <a:lnTo>
                        <a:pt x="612" y="774"/>
                      </a:lnTo>
                      <a:lnTo>
                        <a:pt x="618" y="774"/>
                      </a:lnTo>
                      <a:lnTo>
                        <a:pt x="618" y="768"/>
                      </a:lnTo>
                      <a:lnTo>
                        <a:pt x="618" y="762"/>
                      </a:lnTo>
                      <a:lnTo>
                        <a:pt x="624" y="756"/>
                      </a:lnTo>
                      <a:lnTo>
                        <a:pt x="618" y="750"/>
                      </a:lnTo>
                      <a:lnTo>
                        <a:pt x="618" y="744"/>
                      </a:lnTo>
                      <a:lnTo>
                        <a:pt x="600" y="738"/>
                      </a:lnTo>
                      <a:lnTo>
                        <a:pt x="558" y="744"/>
                      </a:lnTo>
                      <a:lnTo>
                        <a:pt x="552" y="732"/>
                      </a:lnTo>
                      <a:lnTo>
                        <a:pt x="546" y="720"/>
                      </a:lnTo>
                      <a:lnTo>
                        <a:pt x="564" y="702"/>
                      </a:lnTo>
                      <a:lnTo>
                        <a:pt x="570" y="684"/>
                      </a:lnTo>
                      <a:lnTo>
                        <a:pt x="564" y="648"/>
                      </a:lnTo>
                      <a:lnTo>
                        <a:pt x="534" y="624"/>
                      </a:lnTo>
                      <a:lnTo>
                        <a:pt x="504" y="612"/>
                      </a:lnTo>
                      <a:lnTo>
                        <a:pt x="498" y="606"/>
                      </a:lnTo>
                      <a:lnTo>
                        <a:pt x="492" y="600"/>
                      </a:lnTo>
                      <a:lnTo>
                        <a:pt x="486" y="606"/>
                      </a:lnTo>
                      <a:lnTo>
                        <a:pt x="480" y="558"/>
                      </a:lnTo>
                      <a:lnTo>
                        <a:pt x="462" y="546"/>
                      </a:lnTo>
                      <a:lnTo>
                        <a:pt x="408" y="540"/>
                      </a:lnTo>
                      <a:lnTo>
                        <a:pt x="408" y="546"/>
                      </a:lnTo>
                      <a:lnTo>
                        <a:pt x="408" y="558"/>
                      </a:lnTo>
                      <a:lnTo>
                        <a:pt x="408" y="564"/>
                      </a:lnTo>
                      <a:lnTo>
                        <a:pt x="408" y="570"/>
                      </a:lnTo>
                      <a:lnTo>
                        <a:pt x="414" y="582"/>
                      </a:lnTo>
                      <a:lnTo>
                        <a:pt x="408" y="594"/>
                      </a:lnTo>
                      <a:lnTo>
                        <a:pt x="414" y="594"/>
                      </a:lnTo>
                      <a:lnTo>
                        <a:pt x="408" y="600"/>
                      </a:lnTo>
                      <a:lnTo>
                        <a:pt x="348" y="600"/>
                      </a:lnTo>
                      <a:lnTo>
                        <a:pt x="324" y="600"/>
                      </a:lnTo>
                      <a:lnTo>
                        <a:pt x="324" y="612"/>
                      </a:lnTo>
                      <a:lnTo>
                        <a:pt x="306" y="618"/>
                      </a:lnTo>
                      <a:lnTo>
                        <a:pt x="312" y="618"/>
                      </a:lnTo>
                      <a:lnTo>
                        <a:pt x="294" y="588"/>
                      </a:lnTo>
                      <a:lnTo>
                        <a:pt x="258" y="564"/>
                      </a:lnTo>
                      <a:lnTo>
                        <a:pt x="252" y="564"/>
                      </a:lnTo>
                      <a:lnTo>
                        <a:pt x="252" y="576"/>
                      </a:lnTo>
                      <a:lnTo>
                        <a:pt x="240" y="582"/>
                      </a:lnTo>
                      <a:lnTo>
                        <a:pt x="234" y="582"/>
                      </a:lnTo>
                      <a:lnTo>
                        <a:pt x="228" y="588"/>
                      </a:lnTo>
                      <a:lnTo>
                        <a:pt x="222" y="588"/>
                      </a:lnTo>
                      <a:lnTo>
                        <a:pt x="216" y="594"/>
                      </a:lnTo>
                      <a:lnTo>
                        <a:pt x="204" y="594"/>
                      </a:lnTo>
                      <a:lnTo>
                        <a:pt x="198" y="600"/>
                      </a:lnTo>
                      <a:lnTo>
                        <a:pt x="192" y="612"/>
                      </a:lnTo>
                      <a:lnTo>
                        <a:pt x="192" y="618"/>
                      </a:lnTo>
                      <a:lnTo>
                        <a:pt x="198" y="624"/>
                      </a:lnTo>
                      <a:lnTo>
                        <a:pt x="192" y="624"/>
                      </a:lnTo>
                      <a:lnTo>
                        <a:pt x="192" y="630"/>
                      </a:lnTo>
                      <a:lnTo>
                        <a:pt x="192" y="642"/>
                      </a:lnTo>
                      <a:lnTo>
                        <a:pt x="180" y="648"/>
                      </a:lnTo>
                      <a:lnTo>
                        <a:pt x="174" y="654"/>
                      </a:lnTo>
                      <a:lnTo>
                        <a:pt x="168" y="660"/>
                      </a:lnTo>
                      <a:lnTo>
                        <a:pt x="162" y="660"/>
                      </a:lnTo>
                      <a:lnTo>
                        <a:pt x="156" y="666"/>
                      </a:lnTo>
                      <a:lnTo>
                        <a:pt x="156" y="672"/>
                      </a:lnTo>
                      <a:lnTo>
                        <a:pt x="150" y="678"/>
                      </a:lnTo>
                      <a:lnTo>
                        <a:pt x="144" y="684"/>
                      </a:lnTo>
                      <a:lnTo>
                        <a:pt x="138" y="690"/>
                      </a:lnTo>
                      <a:lnTo>
                        <a:pt x="132" y="690"/>
                      </a:lnTo>
                      <a:lnTo>
                        <a:pt x="126" y="702"/>
                      </a:lnTo>
                      <a:lnTo>
                        <a:pt x="132" y="708"/>
                      </a:lnTo>
                      <a:lnTo>
                        <a:pt x="126" y="708"/>
                      </a:lnTo>
                      <a:lnTo>
                        <a:pt x="120" y="708"/>
                      </a:lnTo>
                      <a:lnTo>
                        <a:pt x="114" y="708"/>
                      </a:lnTo>
                      <a:lnTo>
                        <a:pt x="108" y="708"/>
                      </a:lnTo>
                      <a:lnTo>
                        <a:pt x="108" y="714"/>
                      </a:lnTo>
                      <a:lnTo>
                        <a:pt x="102" y="714"/>
                      </a:lnTo>
                      <a:lnTo>
                        <a:pt x="96" y="714"/>
                      </a:lnTo>
                      <a:lnTo>
                        <a:pt x="90" y="714"/>
                      </a:lnTo>
                      <a:lnTo>
                        <a:pt x="84" y="714"/>
                      </a:lnTo>
                      <a:lnTo>
                        <a:pt x="78" y="720"/>
                      </a:lnTo>
                      <a:lnTo>
                        <a:pt x="72" y="720"/>
                      </a:lnTo>
                      <a:lnTo>
                        <a:pt x="66" y="720"/>
                      </a:lnTo>
                      <a:lnTo>
                        <a:pt x="54" y="732"/>
                      </a:lnTo>
                      <a:lnTo>
                        <a:pt x="48" y="702"/>
                      </a:lnTo>
                      <a:lnTo>
                        <a:pt x="36" y="666"/>
                      </a:lnTo>
                      <a:lnTo>
                        <a:pt x="0" y="660"/>
                      </a:lnTo>
                      <a:lnTo>
                        <a:pt x="6" y="660"/>
                      </a:lnTo>
                      <a:lnTo>
                        <a:pt x="6" y="654"/>
                      </a:lnTo>
                      <a:lnTo>
                        <a:pt x="6" y="648"/>
                      </a:lnTo>
                      <a:lnTo>
                        <a:pt x="6" y="642"/>
                      </a:lnTo>
                      <a:lnTo>
                        <a:pt x="6" y="624"/>
                      </a:lnTo>
                      <a:lnTo>
                        <a:pt x="6" y="612"/>
                      </a:lnTo>
                      <a:lnTo>
                        <a:pt x="6" y="606"/>
                      </a:lnTo>
                      <a:lnTo>
                        <a:pt x="12" y="612"/>
                      </a:lnTo>
                      <a:lnTo>
                        <a:pt x="18" y="606"/>
                      </a:lnTo>
                      <a:lnTo>
                        <a:pt x="24" y="606"/>
                      </a:lnTo>
                      <a:lnTo>
                        <a:pt x="24" y="600"/>
                      </a:lnTo>
                      <a:lnTo>
                        <a:pt x="30" y="594"/>
                      </a:lnTo>
                      <a:lnTo>
                        <a:pt x="30" y="588"/>
                      </a:lnTo>
                      <a:lnTo>
                        <a:pt x="30" y="582"/>
                      </a:lnTo>
                      <a:lnTo>
                        <a:pt x="24" y="576"/>
                      </a:lnTo>
                      <a:lnTo>
                        <a:pt x="18" y="576"/>
                      </a:lnTo>
                      <a:lnTo>
                        <a:pt x="18" y="570"/>
                      </a:lnTo>
                      <a:lnTo>
                        <a:pt x="18" y="558"/>
                      </a:lnTo>
                      <a:lnTo>
                        <a:pt x="24" y="558"/>
                      </a:lnTo>
                      <a:lnTo>
                        <a:pt x="30" y="552"/>
                      </a:lnTo>
                      <a:lnTo>
                        <a:pt x="30" y="540"/>
                      </a:lnTo>
                      <a:lnTo>
                        <a:pt x="36" y="528"/>
                      </a:lnTo>
                      <a:lnTo>
                        <a:pt x="30" y="522"/>
                      </a:lnTo>
                      <a:lnTo>
                        <a:pt x="24" y="522"/>
                      </a:lnTo>
                      <a:lnTo>
                        <a:pt x="18" y="510"/>
                      </a:lnTo>
                      <a:lnTo>
                        <a:pt x="12" y="516"/>
                      </a:lnTo>
                      <a:lnTo>
                        <a:pt x="6" y="510"/>
                      </a:lnTo>
                      <a:lnTo>
                        <a:pt x="6" y="504"/>
                      </a:lnTo>
                      <a:lnTo>
                        <a:pt x="18" y="498"/>
                      </a:lnTo>
                      <a:lnTo>
                        <a:pt x="18" y="492"/>
                      </a:lnTo>
                      <a:lnTo>
                        <a:pt x="18" y="486"/>
                      </a:lnTo>
                      <a:lnTo>
                        <a:pt x="18" y="480"/>
                      </a:lnTo>
                      <a:lnTo>
                        <a:pt x="18" y="474"/>
                      </a:lnTo>
                      <a:lnTo>
                        <a:pt x="12" y="468"/>
                      </a:lnTo>
                      <a:lnTo>
                        <a:pt x="12" y="462"/>
                      </a:lnTo>
                      <a:lnTo>
                        <a:pt x="18" y="456"/>
                      </a:lnTo>
                      <a:lnTo>
                        <a:pt x="18" y="444"/>
                      </a:lnTo>
                      <a:lnTo>
                        <a:pt x="18" y="438"/>
                      </a:lnTo>
                      <a:lnTo>
                        <a:pt x="24" y="438"/>
                      </a:lnTo>
                      <a:lnTo>
                        <a:pt x="30" y="432"/>
                      </a:lnTo>
                      <a:lnTo>
                        <a:pt x="30" y="426"/>
                      </a:lnTo>
                      <a:lnTo>
                        <a:pt x="30" y="420"/>
                      </a:lnTo>
                      <a:lnTo>
                        <a:pt x="30" y="414"/>
                      </a:lnTo>
                      <a:lnTo>
                        <a:pt x="48" y="414"/>
                      </a:lnTo>
                      <a:lnTo>
                        <a:pt x="54" y="408"/>
                      </a:lnTo>
                      <a:lnTo>
                        <a:pt x="60" y="402"/>
                      </a:lnTo>
                      <a:lnTo>
                        <a:pt x="66" y="402"/>
                      </a:lnTo>
                      <a:lnTo>
                        <a:pt x="72" y="402"/>
                      </a:lnTo>
                      <a:lnTo>
                        <a:pt x="78" y="408"/>
                      </a:lnTo>
                      <a:lnTo>
                        <a:pt x="84" y="396"/>
                      </a:lnTo>
                      <a:lnTo>
                        <a:pt x="90" y="390"/>
                      </a:lnTo>
                      <a:lnTo>
                        <a:pt x="90" y="378"/>
                      </a:lnTo>
                      <a:lnTo>
                        <a:pt x="96" y="372"/>
                      </a:lnTo>
                      <a:lnTo>
                        <a:pt x="96" y="366"/>
                      </a:lnTo>
                      <a:lnTo>
                        <a:pt x="96" y="360"/>
                      </a:lnTo>
                      <a:lnTo>
                        <a:pt x="108" y="354"/>
                      </a:lnTo>
                      <a:lnTo>
                        <a:pt x="114" y="348"/>
                      </a:lnTo>
                      <a:lnTo>
                        <a:pt x="120" y="342"/>
                      </a:lnTo>
                      <a:lnTo>
                        <a:pt x="120" y="348"/>
                      </a:lnTo>
                      <a:lnTo>
                        <a:pt x="126" y="348"/>
                      </a:lnTo>
                      <a:lnTo>
                        <a:pt x="132" y="336"/>
                      </a:lnTo>
                      <a:lnTo>
                        <a:pt x="132" y="330"/>
                      </a:lnTo>
                      <a:lnTo>
                        <a:pt x="138" y="324"/>
                      </a:lnTo>
                      <a:lnTo>
                        <a:pt x="138" y="318"/>
                      </a:lnTo>
                      <a:lnTo>
                        <a:pt x="144" y="306"/>
                      </a:lnTo>
                      <a:lnTo>
                        <a:pt x="156" y="306"/>
                      </a:lnTo>
                      <a:lnTo>
                        <a:pt x="186" y="300"/>
                      </a:lnTo>
                      <a:lnTo>
                        <a:pt x="198" y="300"/>
                      </a:lnTo>
                      <a:lnTo>
                        <a:pt x="210" y="300"/>
                      </a:lnTo>
                      <a:lnTo>
                        <a:pt x="222" y="300"/>
                      </a:lnTo>
                      <a:lnTo>
                        <a:pt x="246" y="300"/>
                      </a:lnTo>
                      <a:lnTo>
                        <a:pt x="264" y="312"/>
                      </a:lnTo>
                      <a:lnTo>
                        <a:pt x="270" y="312"/>
                      </a:lnTo>
                      <a:lnTo>
                        <a:pt x="282" y="306"/>
                      </a:lnTo>
                      <a:lnTo>
                        <a:pt x="288" y="300"/>
                      </a:lnTo>
                      <a:lnTo>
                        <a:pt x="294" y="306"/>
                      </a:lnTo>
                      <a:lnTo>
                        <a:pt x="300" y="306"/>
                      </a:lnTo>
                      <a:lnTo>
                        <a:pt x="312" y="306"/>
                      </a:lnTo>
                      <a:lnTo>
                        <a:pt x="318" y="300"/>
                      </a:lnTo>
                      <a:lnTo>
                        <a:pt x="324" y="300"/>
                      </a:lnTo>
                      <a:lnTo>
                        <a:pt x="330" y="294"/>
                      </a:lnTo>
                      <a:lnTo>
                        <a:pt x="336" y="288"/>
                      </a:lnTo>
                      <a:lnTo>
                        <a:pt x="354" y="288"/>
                      </a:lnTo>
                      <a:lnTo>
                        <a:pt x="360" y="288"/>
                      </a:lnTo>
                      <a:lnTo>
                        <a:pt x="366" y="282"/>
                      </a:lnTo>
                      <a:lnTo>
                        <a:pt x="372" y="282"/>
                      </a:lnTo>
                      <a:lnTo>
                        <a:pt x="378" y="282"/>
                      </a:lnTo>
                      <a:lnTo>
                        <a:pt x="384" y="276"/>
                      </a:lnTo>
                      <a:lnTo>
                        <a:pt x="384" y="270"/>
                      </a:lnTo>
                      <a:lnTo>
                        <a:pt x="390" y="264"/>
                      </a:lnTo>
                      <a:lnTo>
                        <a:pt x="402" y="258"/>
                      </a:lnTo>
                      <a:lnTo>
                        <a:pt x="402" y="252"/>
                      </a:lnTo>
                      <a:lnTo>
                        <a:pt x="402" y="246"/>
                      </a:lnTo>
                      <a:lnTo>
                        <a:pt x="408" y="234"/>
                      </a:lnTo>
                      <a:lnTo>
                        <a:pt x="414" y="234"/>
                      </a:lnTo>
                      <a:lnTo>
                        <a:pt x="414" y="228"/>
                      </a:lnTo>
                      <a:lnTo>
                        <a:pt x="420" y="222"/>
                      </a:lnTo>
                      <a:lnTo>
                        <a:pt x="414" y="216"/>
                      </a:lnTo>
                      <a:lnTo>
                        <a:pt x="414" y="210"/>
                      </a:lnTo>
                      <a:lnTo>
                        <a:pt x="420" y="210"/>
                      </a:lnTo>
                      <a:lnTo>
                        <a:pt x="414" y="198"/>
                      </a:lnTo>
                      <a:lnTo>
                        <a:pt x="414" y="192"/>
                      </a:lnTo>
                      <a:lnTo>
                        <a:pt x="420" y="192"/>
                      </a:lnTo>
                      <a:lnTo>
                        <a:pt x="420" y="186"/>
                      </a:lnTo>
                      <a:lnTo>
                        <a:pt x="420" y="174"/>
                      </a:lnTo>
                      <a:lnTo>
                        <a:pt x="420" y="168"/>
                      </a:lnTo>
                      <a:lnTo>
                        <a:pt x="426" y="162"/>
                      </a:lnTo>
                      <a:lnTo>
                        <a:pt x="432" y="156"/>
                      </a:lnTo>
                      <a:lnTo>
                        <a:pt x="438" y="144"/>
                      </a:lnTo>
                      <a:lnTo>
                        <a:pt x="444" y="144"/>
                      </a:lnTo>
                      <a:lnTo>
                        <a:pt x="450" y="138"/>
                      </a:lnTo>
                      <a:lnTo>
                        <a:pt x="456" y="138"/>
                      </a:lnTo>
                      <a:lnTo>
                        <a:pt x="462" y="132"/>
                      </a:lnTo>
                      <a:lnTo>
                        <a:pt x="462" y="126"/>
                      </a:lnTo>
                      <a:lnTo>
                        <a:pt x="468" y="126"/>
                      </a:lnTo>
                      <a:lnTo>
                        <a:pt x="474" y="126"/>
                      </a:lnTo>
                      <a:lnTo>
                        <a:pt x="480" y="120"/>
                      </a:lnTo>
                      <a:lnTo>
                        <a:pt x="486" y="108"/>
                      </a:lnTo>
                      <a:lnTo>
                        <a:pt x="492" y="108"/>
                      </a:lnTo>
                      <a:lnTo>
                        <a:pt x="498" y="102"/>
                      </a:lnTo>
                      <a:lnTo>
                        <a:pt x="504" y="96"/>
                      </a:lnTo>
                      <a:lnTo>
                        <a:pt x="504" y="108"/>
                      </a:lnTo>
                      <a:lnTo>
                        <a:pt x="522" y="102"/>
                      </a:lnTo>
                      <a:lnTo>
                        <a:pt x="540" y="102"/>
                      </a:lnTo>
                      <a:lnTo>
                        <a:pt x="552" y="108"/>
                      </a:lnTo>
                      <a:lnTo>
                        <a:pt x="582" y="102"/>
                      </a:lnTo>
                      <a:lnTo>
                        <a:pt x="594" y="126"/>
                      </a:lnTo>
                      <a:lnTo>
                        <a:pt x="594" y="144"/>
                      </a:lnTo>
                      <a:lnTo>
                        <a:pt x="588" y="156"/>
                      </a:lnTo>
                      <a:lnTo>
                        <a:pt x="588" y="168"/>
                      </a:lnTo>
                      <a:lnTo>
                        <a:pt x="582" y="180"/>
                      </a:lnTo>
                      <a:lnTo>
                        <a:pt x="570" y="192"/>
                      </a:lnTo>
                      <a:lnTo>
                        <a:pt x="594" y="192"/>
                      </a:lnTo>
                      <a:lnTo>
                        <a:pt x="618" y="198"/>
                      </a:lnTo>
                      <a:lnTo>
                        <a:pt x="642" y="210"/>
                      </a:lnTo>
                      <a:lnTo>
                        <a:pt x="660" y="234"/>
                      </a:lnTo>
                      <a:lnTo>
                        <a:pt x="678" y="246"/>
                      </a:lnTo>
                      <a:lnTo>
                        <a:pt x="684" y="252"/>
                      </a:lnTo>
                      <a:lnTo>
                        <a:pt x="702" y="252"/>
                      </a:lnTo>
                      <a:lnTo>
                        <a:pt x="732" y="234"/>
                      </a:lnTo>
                      <a:lnTo>
                        <a:pt x="732" y="222"/>
                      </a:lnTo>
                      <a:lnTo>
                        <a:pt x="720" y="216"/>
                      </a:lnTo>
                      <a:lnTo>
                        <a:pt x="714" y="198"/>
                      </a:lnTo>
                      <a:lnTo>
                        <a:pt x="714" y="174"/>
                      </a:lnTo>
                      <a:lnTo>
                        <a:pt x="720" y="162"/>
                      </a:lnTo>
                      <a:lnTo>
                        <a:pt x="726" y="162"/>
                      </a:lnTo>
                      <a:lnTo>
                        <a:pt x="732" y="156"/>
                      </a:lnTo>
                      <a:lnTo>
                        <a:pt x="744" y="150"/>
                      </a:lnTo>
                      <a:lnTo>
                        <a:pt x="774" y="162"/>
                      </a:lnTo>
                      <a:lnTo>
                        <a:pt x="786" y="162"/>
                      </a:lnTo>
                      <a:lnTo>
                        <a:pt x="816" y="162"/>
                      </a:lnTo>
                      <a:lnTo>
                        <a:pt x="816" y="156"/>
                      </a:lnTo>
                      <a:lnTo>
                        <a:pt x="816" y="150"/>
                      </a:lnTo>
                      <a:lnTo>
                        <a:pt x="822" y="144"/>
                      </a:lnTo>
                      <a:lnTo>
                        <a:pt x="822" y="138"/>
                      </a:lnTo>
                      <a:lnTo>
                        <a:pt x="822" y="132"/>
                      </a:lnTo>
                      <a:lnTo>
                        <a:pt x="822" y="114"/>
                      </a:lnTo>
                      <a:lnTo>
                        <a:pt x="828" y="108"/>
                      </a:lnTo>
                      <a:lnTo>
                        <a:pt x="834" y="96"/>
                      </a:lnTo>
                      <a:lnTo>
                        <a:pt x="846" y="96"/>
                      </a:lnTo>
                      <a:lnTo>
                        <a:pt x="858" y="90"/>
                      </a:lnTo>
                      <a:lnTo>
                        <a:pt x="870" y="84"/>
                      </a:lnTo>
                      <a:lnTo>
                        <a:pt x="888" y="84"/>
                      </a:lnTo>
                      <a:lnTo>
                        <a:pt x="894" y="90"/>
                      </a:lnTo>
                      <a:lnTo>
                        <a:pt x="894" y="102"/>
                      </a:lnTo>
                      <a:lnTo>
                        <a:pt x="900" y="102"/>
                      </a:lnTo>
                      <a:lnTo>
                        <a:pt x="906" y="114"/>
                      </a:lnTo>
                      <a:lnTo>
                        <a:pt x="930" y="120"/>
                      </a:lnTo>
                      <a:lnTo>
                        <a:pt x="942" y="126"/>
                      </a:lnTo>
                      <a:lnTo>
                        <a:pt x="948" y="132"/>
                      </a:lnTo>
                      <a:lnTo>
                        <a:pt x="954" y="138"/>
                      </a:lnTo>
                      <a:lnTo>
                        <a:pt x="966" y="144"/>
                      </a:lnTo>
                      <a:lnTo>
                        <a:pt x="966" y="150"/>
                      </a:lnTo>
                      <a:lnTo>
                        <a:pt x="972" y="150"/>
                      </a:lnTo>
                      <a:lnTo>
                        <a:pt x="978" y="150"/>
                      </a:lnTo>
                      <a:lnTo>
                        <a:pt x="978" y="144"/>
                      </a:lnTo>
                      <a:lnTo>
                        <a:pt x="984" y="144"/>
                      </a:lnTo>
                      <a:lnTo>
                        <a:pt x="990" y="138"/>
                      </a:lnTo>
                      <a:lnTo>
                        <a:pt x="996" y="138"/>
                      </a:lnTo>
                      <a:lnTo>
                        <a:pt x="1002" y="138"/>
                      </a:lnTo>
                      <a:lnTo>
                        <a:pt x="1008" y="138"/>
                      </a:lnTo>
                      <a:lnTo>
                        <a:pt x="1026" y="132"/>
                      </a:lnTo>
                      <a:lnTo>
                        <a:pt x="1044" y="126"/>
                      </a:lnTo>
                      <a:lnTo>
                        <a:pt x="1056" y="120"/>
                      </a:lnTo>
                      <a:lnTo>
                        <a:pt x="1062" y="108"/>
                      </a:lnTo>
                      <a:lnTo>
                        <a:pt x="1056" y="102"/>
                      </a:lnTo>
                      <a:lnTo>
                        <a:pt x="1062" y="96"/>
                      </a:lnTo>
                      <a:lnTo>
                        <a:pt x="1074" y="90"/>
                      </a:lnTo>
                      <a:lnTo>
                        <a:pt x="1080" y="84"/>
                      </a:lnTo>
                      <a:lnTo>
                        <a:pt x="1128" y="84"/>
                      </a:lnTo>
                      <a:lnTo>
                        <a:pt x="1134" y="84"/>
                      </a:lnTo>
                      <a:lnTo>
                        <a:pt x="1140" y="78"/>
                      </a:lnTo>
                      <a:lnTo>
                        <a:pt x="1152" y="72"/>
                      </a:lnTo>
                      <a:lnTo>
                        <a:pt x="1164" y="66"/>
                      </a:lnTo>
                      <a:lnTo>
                        <a:pt x="1170" y="60"/>
                      </a:lnTo>
                      <a:lnTo>
                        <a:pt x="1188" y="48"/>
                      </a:lnTo>
                      <a:lnTo>
                        <a:pt x="1200" y="36"/>
                      </a:lnTo>
                      <a:lnTo>
                        <a:pt x="1218" y="24"/>
                      </a:lnTo>
                      <a:lnTo>
                        <a:pt x="1248" y="24"/>
                      </a:lnTo>
                      <a:lnTo>
                        <a:pt x="1272" y="24"/>
                      </a:lnTo>
                      <a:lnTo>
                        <a:pt x="1284" y="12"/>
                      </a:lnTo>
                      <a:lnTo>
                        <a:pt x="1302" y="0"/>
                      </a:lnTo>
                      <a:lnTo>
                        <a:pt x="1314" y="0"/>
                      </a:lnTo>
                      <a:lnTo>
                        <a:pt x="1326" y="18"/>
                      </a:lnTo>
                      <a:lnTo>
                        <a:pt x="1338" y="30"/>
                      </a:lnTo>
                      <a:lnTo>
                        <a:pt x="1338" y="54"/>
                      </a:lnTo>
                      <a:lnTo>
                        <a:pt x="1332" y="72"/>
                      </a:lnTo>
                      <a:lnTo>
                        <a:pt x="1326" y="72"/>
                      </a:lnTo>
                      <a:lnTo>
                        <a:pt x="1326" y="78"/>
                      </a:lnTo>
                      <a:lnTo>
                        <a:pt x="1326" y="102"/>
                      </a:lnTo>
                      <a:lnTo>
                        <a:pt x="1332" y="102"/>
                      </a:lnTo>
                      <a:lnTo>
                        <a:pt x="1332" y="108"/>
                      </a:lnTo>
                      <a:lnTo>
                        <a:pt x="1344" y="114"/>
                      </a:lnTo>
                      <a:lnTo>
                        <a:pt x="1350" y="114"/>
                      </a:lnTo>
                      <a:lnTo>
                        <a:pt x="1368" y="126"/>
                      </a:lnTo>
                      <a:lnTo>
                        <a:pt x="1386" y="120"/>
                      </a:lnTo>
                      <a:lnTo>
                        <a:pt x="1404" y="132"/>
                      </a:lnTo>
                      <a:lnTo>
                        <a:pt x="1404" y="138"/>
                      </a:lnTo>
                      <a:lnTo>
                        <a:pt x="1410" y="150"/>
                      </a:lnTo>
                      <a:lnTo>
                        <a:pt x="1416" y="162"/>
                      </a:lnTo>
                      <a:lnTo>
                        <a:pt x="1428" y="168"/>
                      </a:lnTo>
                      <a:lnTo>
                        <a:pt x="1440" y="180"/>
                      </a:lnTo>
                      <a:lnTo>
                        <a:pt x="1476" y="174"/>
                      </a:lnTo>
                      <a:lnTo>
                        <a:pt x="1494" y="174"/>
                      </a:lnTo>
                      <a:lnTo>
                        <a:pt x="1512" y="192"/>
                      </a:lnTo>
                      <a:lnTo>
                        <a:pt x="1518" y="204"/>
                      </a:lnTo>
                      <a:lnTo>
                        <a:pt x="1530" y="216"/>
                      </a:lnTo>
                      <a:lnTo>
                        <a:pt x="1548" y="228"/>
                      </a:lnTo>
                      <a:lnTo>
                        <a:pt x="1548" y="234"/>
                      </a:lnTo>
                      <a:lnTo>
                        <a:pt x="1542" y="246"/>
                      </a:lnTo>
                      <a:lnTo>
                        <a:pt x="1560" y="246"/>
                      </a:lnTo>
                      <a:lnTo>
                        <a:pt x="1560" y="252"/>
                      </a:lnTo>
                      <a:lnTo>
                        <a:pt x="1566" y="258"/>
                      </a:lnTo>
                      <a:lnTo>
                        <a:pt x="1578" y="270"/>
                      </a:lnTo>
                      <a:lnTo>
                        <a:pt x="1596" y="270"/>
                      </a:lnTo>
                      <a:lnTo>
                        <a:pt x="1602" y="288"/>
                      </a:lnTo>
                      <a:lnTo>
                        <a:pt x="1608" y="306"/>
                      </a:lnTo>
                      <a:lnTo>
                        <a:pt x="1608" y="318"/>
                      </a:lnTo>
                      <a:lnTo>
                        <a:pt x="1608" y="324"/>
                      </a:lnTo>
                      <a:lnTo>
                        <a:pt x="1614" y="330"/>
                      </a:lnTo>
                      <a:lnTo>
                        <a:pt x="1614" y="336"/>
                      </a:lnTo>
                      <a:lnTo>
                        <a:pt x="1614" y="342"/>
                      </a:lnTo>
                      <a:lnTo>
                        <a:pt x="1614" y="354"/>
                      </a:lnTo>
                      <a:lnTo>
                        <a:pt x="1614" y="360"/>
                      </a:lnTo>
                      <a:lnTo>
                        <a:pt x="1614" y="372"/>
                      </a:lnTo>
                      <a:lnTo>
                        <a:pt x="1608" y="372"/>
                      </a:lnTo>
                      <a:lnTo>
                        <a:pt x="1608" y="378"/>
                      </a:lnTo>
                      <a:lnTo>
                        <a:pt x="1608" y="384"/>
                      </a:lnTo>
                      <a:lnTo>
                        <a:pt x="1608" y="390"/>
                      </a:lnTo>
                      <a:lnTo>
                        <a:pt x="1602" y="390"/>
                      </a:lnTo>
                      <a:lnTo>
                        <a:pt x="1602" y="396"/>
                      </a:lnTo>
                      <a:lnTo>
                        <a:pt x="1584" y="420"/>
                      </a:lnTo>
                      <a:lnTo>
                        <a:pt x="1584" y="426"/>
                      </a:lnTo>
                      <a:lnTo>
                        <a:pt x="1602" y="474"/>
                      </a:lnTo>
                      <a:lnTo>
                        <a:pt x="1608" y="480"/>
                      </a:lnTo>
                      <a:lnTo>
                        <a:pt x="1608" y="486"/>
                      </a:lnTo>
                      <a:lnTo>
                        <a:pt x="1614" y="486"/>
                      </a:lnTo>
                      <a:lnTo>
                        <a:pt x="1608" y="504"/>
                      </a:lnTo>
                      <a:lnTo>
                        <a:pt x="1572" y="504"/>
                      </a:lnTo>
                      <a:lnTo>
                        <a:pt x="1560" y="510"/>
                      </a:lnTo>
                      <a:lnTo>
                        <a:pt x="1554" y="522"/>
                      </a:lnTo>
                      <a:lnTo>
                        <a:pt x="1560" y="552"/>
                      </a:lnTo>
                      <a:lnTo>
                        <a:pt x="1566" y="552"/>
                      </a:lnTo>
                      <a:lnTo>
                        <a:pt x="1566" y="558"/>
                      </a:lnTo>
                      <a:lnTo>
                        <a:pt x="1572" y="558"/>
                      </a:lnTo>
                      <a:lnTo>
                        <a:pt x="1578" y="558"/>
                      </a:lnTo>
                      <a:lnTo>
                        <a:pt x="1578" y="552"/>
                      </a:lnTo>
                      <a:lnTo>
                        <a:pt x="1584" y="552"/>
                      </a:lnTo>
                      <a:lnTo>
                        <a:pt x="1590" y="552"/>
                      </a:lnTo>
                      <a:lnTo>
                        <a:pt x="1590" y="546"/>
                      </a:lnTo>
                      <a:lnTo>
                        <a:pt x="1596" y="546"/>
                      </a:lnTo>
                      <a:lnTo>
                        <a:pt x="1602" y="552"/>
                      </a:lnTo>
                      <a:lnTo>
                        <a:pt x="1602" y="546"/>
                      </a:lnTo>
                      <a:lnTo>
                        <a:pt x="1608" y="546"/>
                      </a:lnTo>
                      <a:lnTo>
                        <a:pt x="1608" y="552"/>
                      </a:lnTo>
                      <a:lnTo>
                        <a:pt x="1614" y="552"/>
                      </a:lnTo>
                      <a:lnTo>
                        <a:pt x="1614" y="546"/>
                      </a:lnTo>
                      <a:lnTo>
                        <a:pt x="1620" y="552"/>
                      </a:lnTo>
                      <a:lnTo>
                        <a:pt x="1626" y="552"/>
                      </a:lnTo>
                      <a:lnTo>
                        <a:pt x="1626" y="558"/>
                      </a:lnTo>
                      <a:lnTo>
                        <a:pt x="1632" y="558"/>
                      </a:lnTo>
                      <a:lnTo>
                        <a:pt x="1638" y="558"/>
                      </a:lnTo>
                      <a:lnTo>
                        <a:pt x="1644" y="558"/>
                      </a:lnTo>
                      <a:lnTo>
                        <a:pt x="1650" y="558"/>
                      </a:lnTo>
                      <a:lnTo>
                        <a:pt x="1650" y="564"/>
                      </a:lnTo>
                      <a:lnTo>
                        <a:pt x="1656" y="564"/>
                      </a:lnTo>
                      <a:lnTo>
                        <a:pt x="1662" y="564"/>
                      </a:lnTo>
                      <a:lnTo>
                        <a:pt x="1668" y="564"/>
                      </a:lnTo>
                      <a:lnTo>
                        <a:pt x="1668" y="570"/>
                      </a:lnTo>
                      <a:lnTo>
                        <a:pt x="1674" y="570"/>
                      </a:lnTo>
                      <a:lnTo>
                        <a:pt x="1680" y="570"/>
                      </a:lnTo>
                      <a:lnTo>
                        <a:pt x="1686" y="576"/>
                      </a:lnTo>
                      <a:lnTo>
                        <a:pt x="1686" y="582"/>
                      </a:lnTo>
                      <a:lnTo>
                        <a:pt x="1710" y="588"/>
                      </a:lnTo>
                      <a:lnTo>
                        <a:pt x="1710" y="594"/>
                      </a:lnTo>
                      <a:lnTo>
                        <a:pt x="1704" y="600"/>
                      </a:lnTo>
                      <a:lnTo>
                        <a:pt x="1710" y="624"/>
                      </a:lnTo>
                      <a:lnTo>
                        <a:pt x="1698" y="672"/>
                      </a:lnTo>
                      <a:lnTo>
                        <a:pt x="1704" y="678"/>
                      </a:lnTo>
                      <a:lnTo>
                        <a:pt x="1716" y="684"/>
                      </a:lnTo>
                      <a:lnTo>
                        <a:pt x="1716" y="678"/>
                      </a:lnTo>
                      <a:lnTo>
                        <a:pt x="1716" y="684"/>
                      </a:lnTo>
                      <a:lnTo>
                        <a:pt x="1728" y="684"/>
                      </a:lnTo>
                      <a:lnTo>
                        <a:pt x="1728" y="690"/>
                      </a:lnTo>
                      <a:lnTo>
                        <a:pt x="1734" y="696"/>
                      </a:lnTo>
                      <a:lnTo>
                        <a:pt x="1734" y="702"/>
                      </a:lnTo>
                      <a:lnTo>
                        <a:pt x="1740" y="708"/>
                      </a:lnTo>
                      <a:lnTo>
                        <a:pt x="1740" y="714"/>
                      </a:lnTo>
                      <a:lnTo>
                        <a:pt x="1710" y="714"/>
                      </a:lnTo>
                      <a:lnTo>
                        <a:pt x="1710" y="756"/>
                      </a:lnTo>
                      <a:lnTo>
                        <a:pt x="1704" y="762"/>
                      </a:lnTo>
                      <a:lnTo>
                        <a:pt x="1698" y="762"/>
                      </a:lnTo>
                      <a:lnTo>
                        <a:pt x="1698" y="768"/>
                      </a:lnTo>
                      <a:lnTo>
                        <a:pt x="1698" y="774"/>
                      </a:lnTo>
                      <a:lnTo>
                        <a:pt x="1692" y="780"/>
                      </a:lnTo>
                      <a:lnTo>
                        <a:pt x="1692" y="786"/>
                      </a:lnTo>
                      <a:lnTo>
                        <a:pt x="1686" y="786"/>
                      </a:lnTo>
                      <a:lnTo>
                        <a:pt x="1668" y="798"/>
                      </a:lnTo>
                      <a:lnTo>
                        <a:pt x="1662" y="810"/>
                      </a:lnTo>
                      <a:lnTo>
                        <a:pt x="1650" y="810"/>
                      </a:lnTo>
                      <a:lnTo>
                        <a:pt x="1644" y="816"/>
                      </a:lnTo>
                      <a:lnTo>
                        <a:pt x="1638" y="816"/>
                      </a:lnTo>
                      <a:lnTo>
                        <a:pt x="1626" y="852"/>
                      </a:lnTo>
                      <a:lnTo>
                        <a:pt x="1620" y="888"/>
                      </a:lnTo>
                      <a:lnTo>
                        <a:pt x="1626" y="888"/>
                      </a:lnTo>
                      <a:lnTo>
                        <a:pt x="1638" y="912"/>
                      </a:lnTo>
                      <a:lnTo>
                        <a:pt x="1644" y="918"/>
                      </a:lnTo>
                      <a:lnTo>
                        <a:pt x="1650" y="966"/>
                      </a:lnTo>
                      <a:lnTo>
                        <a:pt x="1626" y="972"/>
                      </a:lnTo>
                      <a:lnTo>
                        <a:pt x="1608" y="978"/>
                      </a:lnTo>
                      <a:lnTo>
                        <a:pt x="1614" y="984"/>
                      </a:lnTo>
                      <a:lnTo>
                        <a:pt x="1620" y="984"/>
                      </a:lnTo>
                      <a:lnTo>
                        <a:pt x="1620" y="1020"/>
                      </a:lnTo>
                      <a:lnTo>
                        <a:pt x="1614" y="1038"/>
                      </a:lnTo>
                      <a:lnTo>
                        <a:pt x="1620" y="1044"/>
                      </a:lnTo>
                      <a:lnTo>
                        <a:pt x="1626" y="1056"/>
                      </a:lnTo>
                      <a:lnTo>
                        <a:pt x="1626" y="1074"/>
                      </a:lnTo>
                      <a:lnTo>
                        <a:pt x="1620" y="1080"/>
                      </a:lnTo>
                      <a:lnTo>
                        <a:pt x="1620" y="1104"/>
                      </a:lnTo>
                      <a:lnTo>
                        <a:pt x="1620" y="1110"/>
                      </a:lnTo>
                      <a:lnTo>
                        <a:pt x="1614" y="1116"/>
                      </a:lnTo>
                      <a:lnTo>
                        <a:pt x="1608" y="1140"/>
                      </a:lnTo>
                      <a:lnTo>
                        <a:pt x="1602" y="1146"/>
                      </a:lnTo>
                      <a:lnTo>
                        <a:pt x="1602" y="1164"/>
                      </a:lnTo>
                      <a:lnTo>
                        <a:pt x="1596" y="1170"/>
                      </a:lnTo>
                      <a:lnTo>
                        <a:pt x="1590" y="1164"/>
                      </a:lnTo>
                      <a:lnTo>
                        <a:pt x="1584" y="1164"/>
                      </a:lnTo>
                      <a:lnTo>
                        <a:pt x="1578" y="1164"/>
                      </a:lnTo>
                      <a:lnTo>
                        <a:pt x="1578" y="1188"/>
                      </a:lnTo>
                      <a:lnTo>
                        <a:pt x="1584" y="1194"/>
                      </a:lnTo>
                      <a:lnTo>
                        <a:pt x="1590" y="1194"/>
                      </a:lnTo>
                      <a:lnTo>
                        <a:pt x="1590" y="1212"/>
                      </a:lnTo>
                      <a:lnTo>
                        <a:pt x="1584" y="1212"/>
                      </a:lnTo>
                      <a:lnTo>
                        <a:pt x="1584" y="1224"/>
                      </a:lnTo>
                      <a:lnTo>
                        <a:pt x="1578" y="1224"/>
                      </a:lnTo>
                      <a:lnTo>
                        <a:pt x="1578" y="1236"/>
                      </a:lnTo>
                      <a:lnTo>
                        <a:pt x="1584" y="1254"/>
                      </a:lnTo>
                      <a:lnTo>
                        <a:pt x="1584" y="1260"/>
                      </a:lnTo>
                      <a:lnTo>
                        <a:pt x="1590" y="1260"/>
                      </a:lnTo>
                      <a:lnTo>
                        <a:pt x="1590" y="1266"/>
                      </a:lnTo>
                      <a:lnTo>
                        <a:pt x="1596" y="1284"/>
                      </a:lnTo>
                      <a:lnTo>
                        <a:pt x="1602" y="1278"/>
                      </a:lnTo>
                      <a:lnTo>
                        <a:pt x="1608" y="1284"/>
                      </a:lnTo>
                      <a:lnTo>
                        <a:pt x="1632" y="1350"/>
                      </a:lnTo>
                      <a:lnTo>
                        <a:pt x="1638" y="1356"/>
                      </a:lnTo>
                      <a:lnTo>
                        <a:pt x="1644" y="1356"/>
                      </a:lnTo>
                      <a:lnTo>
                        <a:pt x="1650" y="1356"/>
                      </a:lnTo>
                      <a:lnTo>
                        <a:pt x="1656" y="1356"/>
                      </a:lnTo>
                      <a:lnTo>
                        <a:pt x="1662" y="1362"/>
                      </a:lnTo>
                      <a:lnTo>
                        <a:pt x="1668" y="1356"/>
                      </a:lnTo>
                      <a:lnTo>
                        <a:pt x="1668" y="1380"/>
                      </a:lnTo>
                      <a:lnTo>
                        <a:pt x="1662" y="1392"/>
                      </a:lnTo>
                      <a:lnTo>
                        <a:pt x="1656" y="1404"/>
                      </a:lnTo>
                      <a:lnTo>
                        <a:pt x="1656" y="1410"/>
                      </a:lnTo>
                      <a:lnTo>
                        <a:pt x="1656" y="1416"/>
                      </a:lnTo>
                      <a:lnTo>
                        <a:pt x="1650" y="1422"/>
                      </a:lnTo>
                      <a:lnTo>
                        <a:pt x="1650" y="1428"/>
                      </a:lnTo>
                      <a:lnTo>
                        <a:pt x="1644" y="1428"/>
                      </a:lnTo>
                      <a:lnTo>
                        <a:pt x="1644" y="1434"/>
                      </a:lnTo>
                      <a:lnTo>
                        <a:pt x="1638" y="1434"/>
                      </a:lnTo>
                      <a:lnTo>
                        <a:pt x="1638" y="1440"/>
                      </a:lnTo>
                      <a:lnTo>
                        <a:pt x="1632" y="1440"/>
                      </a:lnTo>
                      <a:lnTo>
                        <a:pt x="1638" y="145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4" name="Freeform 14">
                  <a:extLst>
                    <a:ext uri="{FF2B5EF4-FFF2-40B4-BE49-F238E27FC236}">
                      <a16:creationId xmlns:a16="http://schemas.microsoft.com/office/drawing/2014/main" xmlns="" id="{A69CF01B-CCE3-44E9-817E-9583F1A5422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83" y="2123"/>
                  <a:ext cx="276" cy="298"/>
                </a:xfrm>
                <a:custGeom>
                  <a:avLst/>
                  <a:gdLst>
                    <a:gd name="T0" fmla="*/ 11 w 624"/>
                    <a:gd name="T1" fmla="*/ 59 h 672"/>
                    <a:gd name="T2" fmla="*/ 4 w 624"/>
                    <a:gd name="T3" fmla="*/ 58 h 672"/>
                    <a:gd name="T4" fmla="*/ 3 w 624"/>
                    <a:gd name="T5" fmla="*/ 58 h 672"/>
                    <a:gd name="T6" fmla="*/ 2 w 624"/>
                    <a:gd name="T7" fmla="*/ 11 h 672"/>
                    <a:gd name="T8" fmla="*/ 13 w 624"/>
                    <a:gd name="T9" fmla="*/ 11 h 672"/>
                    <a:gd name="T10" fmla="*/ 14 w 624"/>
                    <a:gd name="T11" fmla="*/ 11 h 672"/>
                    <a:gd name="T12" fmla="*/ 15 w 624"/>
                    <a:gd name="T13" fmla="*/ 12 h 672"/>
                    <a:gd name="T14" fmla="*/ 18 w 624"/>
                    <a:gd name="T15" fmla="*/ 14 h 672"/>
                    <a:gd name="T16" fmla="*/ 21 w 624"/>
                    <a:gd name="T17" fmla="*/ 16 h 672"/>
                    <a:gd name="T18" fmla="*/ 22 w 624"/>
                    <a:gd name="T19" fmla="*/ 18 h 672"/>
                    <a:gd name="T20" fmla="*/ 23 w 624"/>
                    <a:gd name="T21" fmla="*/ 19 h 672"/>
                    <a:gd name="T22" fmla="*/ 24 w 624"/>
                    <a:gd name="T23" fmla="*/ 19 h 672"/>
                    <a:gd name="T24" fmla="*/ 26 w 624"/>
                    <a:gd name="T25" fmla="*/ 19 h 672"/>
                    <a:gd name="T26" fmla="*/ 27 w 624"/>
                    <a:gd name="T27" fmla="*/ 18 h 672"/>
                    <a:gd name="T28" fmla="*/ 29 w 624"/>
                    <a:gd name="T29" fmla="*/ 15 h 672"/>
                    <a:gd name="T30" fmla="*/ 30 w 624"/>
                    <a:gd name="T31" fmla="*/ 14 h 672"/>
                    <a:gd name="T32" fmla="*/ 31 w 624"/>
                    <a:gd name="T33" fmla="*/ 12 h 672"/>
                    <a:gd name="T34" fmla="*/ 32 w 624"/>
                    <a:gd name="T35" fmla="*/ 12 h 672"/>
                    <a:gd name="T36" fmla="*/ 33 w 624"/>
                    <a:gd name="T37" fmla="*/ 10 h 672"/>
                    <a:gd name="T38" fmla="*/ 34 w 624"/>
                    <a:gd name="T39" fmla="*/ 8 h 672"/>
                    <a:gd name="T40" fmla="*/ 34 w 624"/>
                    <a:gd name="T41" fmla="*/ 6 h 672"/>
                    <a:gd name="T42" fmla="*/ 35 w 624"/>
                    <a:gd name="T43" fmla="*/ 4 h 672"/>
                    <a:gd name="T44" fmla="*/ 42 w 624"/>
                    <a:gd name="T45" fmla="*/ 3 h 672"/>
                    <a:gd name="T46" fmla="*/ 44 w 624"/>
                    <a:gd name="T47" fmla="*/ 2 h 672"/>
                    <a:gd name="T48" fmla="*/ 46 w 624"/>
                    <a:gd name="T49" fmla="*/ 0 h 672"/>
                    <a:gd name="T50" fmla="*/ 51 w 624"/>
                    <a:gd name="T51" fmla="*/ 3 h 672"/>
                    <a:gd name="T52" fmla="*/ 54 w 624"/>
                    <a:gd name="T53" fmla="*/ 6 h 672"/>
                    <a:gd name="T54" fmla="*/ 54 w 624"/>
                    <a:gd name="T55" fmla="*/ 8 h 672"/>
                    <a:gd name="T56" fmla="*/ 52 w 624"/>
                    <a:gd name="T57" fmla="*/ 9 h 672"/>
                    <a:gd name="T58" fmla="*/ 49 w 624"/>
                    <a:gd name="T59" fmla="*/ 11 h 672"/>
                    <a:gd name="T60" fmla="*/ 48 w 624"/>
                    <a:gd name="T61" fmla="*/ 14 h 672"/>
                    <a:gd name="T62" fmla="*/ 46 w 624"/>
                    <a:gd name="T63" fmla="*/ 22 h 672"/>
                    <a:gd name="T64" fmla="*/ 45 w 624"/>
                    <a:gd name="T65" fmla="*/ 39 h 672"/>
                    <a:gd name="T66" fmla="*/ 43 w 624"/>
                    <a:gd name="T67" fmla="*/ 43 h 672"/>
                    <a:gd name="T68" fmla="*/ 39 w 624"/>
                    <a:gd name="T69" fmla="*/ 50 h 672"/>
                    <a:gd name="T70" fmla="*/ 36 w 624"/>
                    <a:gd name="T71" fmla="*/ 53 h 672"/>
                    <a:gd name="T72" fmla="*/ 32 w 624"/>
                    <a:gd name="T73" fmla="*/ 56 h 672"/>
                    <a:gd name="T74" fmla="*/ 30 w 624"/>
                    <a:gd name="T75" fmla="*/ 58 h 672"/>
                    <a:gd name="T76" fmla="*/ 20 w 624"/>
                    <a:gd name="T77" fmla="*/ 59 h 672"/>
                    <a:gd name="T78" fmla="*/ 15 w 624"/>
                    <a:gd name="T79" fmla="*/ 59 h 67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24"/>
                    <a:gd name="T121" fmla="*/ 0 h 672"/>
                    <a:gd name="T122" fmla="*/ 624 w 624"/>
                    <a:gd name="T123" fmla="*/ 672 h 67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24" h="672">
                      <a:moveTo>
                        <a:pt x="168" y="672"/>
                      </a:moveTo>
                      <a:lnTo>
                        <a:pt x="132" y="672"/>
                      </a:lnTo>
                      <a:lnTo>
                        <a:pt x="72" y="666"/>
                      </a:lnTo>
                      <a:lnTo>
                        <a:pt x="42" y="666"/>
                      </a:lnTo>
                      <a:lnTo>
                        <a:pt x="36" y="666"/>
                      </a:lnTo>
                      <a:lnTo>
                        <a:pt x="30" y="660"/>
                      </a:lnTo>
                      <a:lnTo>
                        <a:pt x="0" y="660"/>
                      </a:lnTo>
                      <a:lnTo>
                        <a:pt x="24" y="120"/>
                      </a:lnTo>
                      <a:lnTo>
                        <a:pt x="60" y="120"/>
                      </a:lnTo>
                      <a:lnTo>
                        <a:pt x="150" y="126"/>
                      </a:lnTo>
                      <a:lnTo>
                        <a:pt x="156" y="126"/>
                      </a:lnTo>
                      <a:lnTo>
                        <a:pt x="162" y="120"/>
                      </a:lnTo>
                      <a:lnTo>
                        <a:pt x="168" y="120"/>
                      </a:lnTo>
                      <a:lnTo>
                        <a:pt x="174" y="132"/>
                      </a:lnTo>
                      <a:lnTo>
                        <a:pt x="186" y="138"/>
                      </a:lnTo>
                      <a:lnTo>
                        <a:pt x="210" y="156"/>
                      </a:lnTo>
                      <a:lnTo>
                        <a:pt x="222" y="174"/>
                      </a:lnTo>
                      <a:lnTo>
                        <a:pt x="240" y="186"/>
                      </a:lnTo>
                      <a:lnTo>
                        <a:pt x="252" y="198"/>
                      </a:lnTo>
                      <a:lnTo>
                        <a:pt x="258" y="204"/>
                      </a:lnTo>
                      <a:lnTo>
                        <a:pt x="264" y="204"/>
                      </a:lnTo>
                      <a:lnTo>
                        <a:pt x="264" y="216"/>
                      </a:lnTo>
                      <a:lnTo>
                        <a:pt x="270" y="216"/>
                      </a:lnTo>
                      <a:lnTo>
                        <a:pt x="282" y="222"/>
                      </a:lnTo>
                      <a:lnTo>
                        <a:pt x="288" y="222"/>
                      </a:lnTo>
                      <a:lnTo>
                        <a:pt x="294" y="216"/>
                      </a:lnTo>
                      <a:lnTo>
                        <a:pt x="294" y="210"/>
                      </a:lnTo>
                      <a:lnTo>
                        <a:pt x="312" y="204"/>
                      </a:lnTo>
                      <a:lnTo>
                        <a:pt x="330" y="186"/>
                      </a:lnTo>
                      <a:lnTo>
                        <a:pt x="336" y="174"/>
                      </a:lnTo>
                      <a:lnTo>
                        <a:pt x="342" y="162"/>
                      </a:lnTo>
                      <a:lnTo>
                        <a:pt x="342" y="156"/>
                      </a:lnTo>
                      <a:lnTo>
                        <a:pt x="348" y="150"/>
                      </a:lnTo>
                      <a:lnTo>
                        <a:pt x="354" y="144"/>
                      </a:lnTo>
                      <a:lnTo>
                        <a:pt x="360" y="138"/>
                      </a:lnTo>
                      <a:lnTo>
                        <a:pt x="366" y="132"/>
                      </a:lnTo>
                      <a:lnTo>
                        <a:pt x="372" y="114"/>
                      </a:lnTo>
                      <a:lnTo>
                        <a:pt x="378" y="114"/>
                      </a:lnTo>
                      <a:lnTo>
                        <a:pt x="378" y="96"/>
                      </a:lnTo>
                      <a:lnTo>
                        <a:pt x="390" y="96"/>
                      </a:lnTo>
                      <a:lnTo>
                        <a:pt x="396" y="84"/>
                      </a:lnTo>
                      <a:lnTo>
                        <a:pt x="396" y="72"/>
                      </a:lnTo>
                      <a:lnTo>
                        <a:pt x="396" y="54"/>
                      </a:lnTo>
                      <a:lnTo>
                        <a:pt x="408" y="42"/>
                      </a:lnTo>
                      <a:lnTo>
                        <a:pt x="468" y="42"/>
                      </a:lnTo>
                      <a:lnTo>
                        <a:pt x="486" y="36"/>
                      </a:lnTo>
                      <a:lnTo>
                        <a:pt x="492" y="24"/>
                      </a:lnTo>
                      <a:lnTo>
                        <a:pt x="504" y="24"/>
                      </a:lnTo>
                      <a:lnTo>
                        <a:pt x="516" y="6"/>
                      </a:lnTo>
                      <a:lnTo>
                        <a:pt x="528" y="0"/>
                      </a:lnTo>
                      <a:lnTo>
                        <a:pt x="558" y="12"/>
                      </a:lnTo>
                      <a:lnTo>
                        <a:pt x="588" y="36"/>
                      </a:lnTo>
                      <a:lnTo>
                        <a:pt x="600" y="66"/>
                      </a:lnTo>
                      <a:lnTo>
                        <a:pt x="624" y="66"/>
                      </a:lnTo>
                      <a:lnTo>
                        <a:pt x="624" y="90"/>
                      </a:lnTo>
                      <a:lnTo>
                        <a:pt x="618" y="90"/>
                      </a:lnTo>
                      <a:lnTo>
                        <a:pt x="618" y="96"/>
                      </a:lnTo>
                      <a:lnTo>
                        <a:pt x="600" y="102"/>
                      </a:lnTo>
                      <a:lnTo>
                        <a:pt x="588" y="108"/>
                      </a:lnTo>
                      <a:lnTo>
                        <a:pt x="570" y="120"/>
                      </a:lnTo>
                      <a:lnTo>
                        <a:pt x="564" y="138"/>
                      </a:lnTo>
                      <a:lnTo>
                        <a:pt x="558" y="162"/>
                      </a:lnTo>
                      <a:lnTo>
                        <a:pt x="540" y="210"/>
                      </a:lnTo>
                      <a:lnTo>
                        <a:pt x="528" y="252"/>
                      </a:lnTo>
                      <a:lnTo>
                        <a:pt x="528" y="402"/>
                      </a:lnTo>
                      <a:lnTo>
                        <a:pt x="522" y="444"/>
                      </a:lnTo>
                      <a:lnTo>
                        <a:pt x="510" y="468"/>
                      </a:lnTo>
                      <a:lnTo>
                        <a:pt x="498" y="498"/>
                      </a:lnTo>
                      <a:lnTo>
                        <a:pt x="474" y="534"/>
                      </a:lnTo>
                      <a:lnTo>
                        <a:pt x="456" y="570"/>
                      </a:lnTo>
                      <a:lnTo>
                        <a:pt x="444" y="576"/>
                      </a:lnTo>
                      <a:lnTo>
                        <a:pt x="420" y="606"/>
                      </a:lnTo>
                      <a:lnTo>
                        <a:pt x="390" y="624"/>
                      </a:lnTo>
                      <a:lnTo>
                        <a:pt x="372" y="642"/>
                      </a:lnTo>
                      <a:lnTo>
                        <a:pt x="366" y="654"/>
                      </a:lnTo>
                      <a:lnTo>
                        <a:pt x="342" y="660"/>
                      </a:lnTo>
                      <a:lnTo>
                        <a:pt x="300" y="666"/>
                      </a:lnTo>
                      <a:lnTo>
                        <a:pt x="234" y="672"/>
                      </a:lnTo>
                      <a:lnTo>
                        <a:pt x="192" y="672"/>
                      </a:lnTo>
                      <a:lnTo>
                        <a:pt x="168" y="67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5" name="Freeform 15">
                  <a:extLst>
                    <a:ext uri="{FF2B5EF4-FFF2-40B4-BE49-F238E27FC236}">
                      <a16:creationId xmlns:a16="http://schemas.microsoft.com/office/drawing/2014/main" xmlns="" id="{28D2A97D-F0C6-4FED-9CC7-12321114CC9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38" y="2134"/>
                  <a:ext cx="755" cy="468"/>
                </a:xfrm>
                <a:custGeom>
                  <a:avLst/>
                  <a:gdLst>
                    <a:gd name="T0" fmla="*/ 31 w 1704"/>
                    <a:gd name="T1" fmla="*/ 78 h 1056"/>
                    <a:gd name="T2" fmla="*/ 23 w 1704"/>
                    <a:gd name="T3" fmla="*/ 78 h 1056"/>
                    <a:gd name="T4" fmla="*/ 11 w 1704"/>
                    <a:gd name="T5" fmla="*/ 79 h 1056"/>
                    <a:gd name="T6" fmla="*/ 1 w 1704"/>
                    <a:gd name="T7" fmla="*/ 81 h 1056"/>
                    <a:gd name="T8" fmla="*/ 0 w 1704"/>
                    <a:gd name="T9" fmla="*/ 62 h 1056"/>
                    <a:gd name="T10" fmla="*/ 9 w 1704"/>
                    <a:gd name="T11" fmla="*/ 56 h 1056"/>
                    <a:gd name="T12" fmla="*/ 27 w 1704"/>
                    <a:gd name="T13" fmla="*/ 48 h 1056"/>
                    <a:gd name="T14" fmla="*/ 35 w 1704"/>
                    <a:gd name="T15" fmla="*/ 20 h 1056"/>
                    <a:gd name="T16" fmla="*/ 43 w 1704"/>
                    <a:gd name="T17" fmla="*/ 6 h 1056"/>
                    <a:gd name="T18" fmla="*/ 47 w 1704"/>
                    <a:gd name="T19" fmla="*/ 7 h 1056"/>
                    <a:gd name="T20" fmla="*/ 52 w 1704"/>
                    <a:gd name="T21" fmla="*/ 0 h 1056"/>
                    <a:gd name="T22" fmla="*/ 59 w 1704"/>
                    <a:gd name="T23" fmla="*/ 5 h 1056"/>
                    <a:gd name="T24" fmla="*/ 63 w 1704"/>
                    <a:gd name="T25" fmla="*/ 12 h 1056"/>
                    <a:gd name="T26" fmla="*/ 62 w 1704"/>
                    <a:gd name="T27" fmla="*/ 15 h 1056"/>
                    <a:gd name="T28" fmla="*/ 62 w 1704"/>
                    <a:gd name="T29" fmla="*/ 18 h 1056"/>
                    <a:gd name="T30" fmla="*/ 70 w 1704"/>
                    <a:gd name="T31" fmla="*/ 18 h 1056"/>
                    <a:gd name="T32" fmla="*/ 71 w 1704"/>
                    <a:gd name="T33" fmla="*/ 14 h 1056"/>
                    <a:gd name="T34" fmla="*/ 72 w 1704"/>
                    <a:gd name="T35" fmla="*/ 12 h 1056"/>
                    <a:gd name="T36" fmla="*/ 78 w 1704"/>
                    <a:gd name="T37" fmla="*/ 14 h 1056"/>
                    <a:gd name="T38" fmla="*/ 85 w 1704"/>
                    <a:gd name="T39" fmla="*/ 21 h 1056"/>
                    <a:gd name="T40" fmla="*/ 91 w 1704"/>
                    <a:gd name="T41" fmla="*/ 15 h 1056"/>
                    <a:gd name="T42" fmla="*/ 93 w 1704"/>
                    <a:gd name="T43" fmla="*/ 10 h 1056"/>
                    <a:gd name="T44" fmla="*/ 101 w 1704"/>
                    <a:gd name="T45" fmla="*/ 14 h 1056"/>
                    <a:gd name="T46" fmla="*/ 103 w 1704"/>
                    <a:gd name="T47" fmla="*/ 19 h 1056"/>
                    <a:gd name="T48" fmla="*/ 115 w 1704"/>
                    <a:gd name="T49" fmla="*/ 20 h 1056"/>
                    <a:gd name="T50" fmla="*/ 118 w 1704"/>
                    <a:gd name="T51" fmla="*/ 23 h 1056"/>
                    <a:gd name="T52" fmla="*/ 117 w 1704"/>
                    <a:gd name="T53" fmla="*/ 27 h 1056"/>
                    <a:gd name="T54" fmla="*/ 111 w 1704"/>
                    <a:gd name="T55" fmla="*/ 33 h 1056"/>
                    <a:gd name="T56" fmla="*/ 108 w 1704"/>
                    <a:gd name="T57" fmla="*/ 36 h 1056"/>
                    <a:gd name="T58" fmla="*/ 109 w 1704"/>
                    <a:gd name="T59" fmla="*/ 40 h 1056"/>
                    <a:gd name="T60" fmla="*/ 111 w 1704"/>
                    <a:gd name="T61" fmla="*/ 43 h 1056"/>
                    <a:gd name="T62" fmla="*/ 113 w 1704"/>
                    <a:gd name="T63" fmla="*/ 50 h 1056"/>
                    <a:gd name="T64" fmla="*/ 121 w 1704"/>
                    <a:gd name="T65" fmla="*/ 55 h 1056"/>
                    <a:gd name="T66" fmla="*/ 132 w 1704"/>
                    <a:gd name="T67" fmla="*/ 52 h 1056"/>
                    <a:gd name="T68" fmla="*/ 148 w 1704"/>
                    <a:gd name="T69" fmla="*/ 58 h 1056"/>
                    <a:gd name="T70" fmla="*/ 148 w 1704"/>
                    <a:gd name="T71" fmla="*/ 61 h 1056"/>
                    <a:gd name="T72" fmla="*/ 148 w 1704"/>
                    <a:gd name="T73" fmla="*/ 64 h 1056"/>
                    <a:gd name="T74" fmla="*/ 135 w 1704"/>
                    <a:gd name="T75" fmla="*/ 61 h 1056"/>
                    <a:gd name="T76" fmla="*/ 135 w 1704"/>
                    <a:gd name="T77" fmla="*/ 66 h 1056"/>
                    <a:gd name="T78" fmla="*/ 137 w 1704"/>
                    <a:gd name="T79" fmla="*/ 71 h 1056"/>
                    <a:gd name="T80" fmla="*/ 136 w 1704"/>
                    <a:gd name="T81" fmla="*/ 79 h 1056"/>
                    <a:gd name="T82" fmla="*/ 126 w 1704"/>
                    <a:gd name="T83" fmla="*/ 84 h 1056"/>
                    <a:gd name="T84" fmla="*/ 121 w 1704"/>
                    <a:gd name="T85" fmla="*/ 79 h 1056"/>
                    <a:gd name="T86" fmla="*/ 117 w 1704"/>
                    <a:gd name="T87" fmla="*/ 75 h 1056"/>
                    <a:gd name="T88" fmla="*/ 98 w 1704"/>
                    <a:gd name="T89" fmla="*/ 74 h 1056"/>
                    <a:gd name="T90" fmla="*/ 81 w 1704"/>
                    <a:gd name="T91" fmla="*/ 75 h 1056"/>
                    <a:gd name="T92" fmla="*/ 83 w 1704"/>
                    <a:gd name="T93" fmla="*/ 88 h 1056"/>
                    <a:gd name="T94" fmla="*/ 82 w 1704"/>
                    <a:gd name="T95" fmla="*/ 91 h 1056"/>
                    <a:gd name="T96" fmla="*/ 77 w 1704"/>
                    <a:gd name="T97" fmla="*/ 90 h 1056"/>
                    <a:gd name="T98" fmla="*/ 73 w 1704"/>
                    <a:gd name="T99" fmla="*/ 86 h 1056"/>
                    <a:gd name="T100" fmla="*/ 68 w 1704"/>
                    <a:gd name="T101" fmla="*/ 85 h 1056"/>
                    <a:gd name="T102" fmla="*/ 64 w 1704"/>
                    <a:gd name="T103" fmla="*/ 83 h 1056"/>
                    <a:gd name="T104" fmla="*/ 57 w 1704"/>
                    <a:gd name="T105" fmla="*/ 81 h 1056"/>
                    <a:gd name="T106" fmla="*/ 52 w 1704"/>
                    <a:gd name="T107" fmla="*/ 80 h 1056"/>
                    <a:gd name="T108" fmla="*/ 50 w 1704"/>
                    <a:gd name="T109" fmla="*/ 80 h 1056"/>
                    <a:gd name="T110" fmla="*/ 46 w 1704"/>
                    <a:gd name="T111" fmla="*/ 79 h 1056"/>
                    <a:gd name="T112" fmla="*/ 41 w 1704"/>
                    <a:gd name="T113" fmla="*/ 78 h 105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704"/>
                    <a:gd name="T172" fmla="*/ 0 h 1056"/>
                    <a:gd name="T173" fmla="*/ 1704 w 1704"/>
                    <a:gd name="T174" fmla="*/ 1056 h 105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704" h="1056">
                      <a:moveTo>
                        <a:pt x="450" y="888"/>
                      </a:moveTo>
                      <a:lnTo>
                        <a:pt x="420" y="888"/>
                      </a:lnTo>
                      <a:lnTo>
                        <a:pt x="414" y="888"/>
                      </a:lnTo>
                      <a:lnTo>
                        <a:pt x="396" y="888"/>
                      </a:lnTo>
                      <a:lnTo>
                        <a:pt x="372" y="888"/>
                      </a:lnTo>
                      <a:lnTo>
                        <a:pt x="366" y="888"/>
                      </a:lnTo>
                      <a:lnTo>
                        <a:pt x="360" y="888"/>
                      </a:lnTo>
                      <a:lnTo>
                        <a:pt x="348" y="888"/>
                      </a:lnTo>
                      <a:lnTo>
                        <a:pt x="330" y="894"/>
                      </a:lnTo>
                      <a:lnTo>
                        <a:pt x="324" y="894"/>
                      </a:lnTo>
                      <a:lnTo>
                        <a:pt x="312" y="888"/>
                      </a:lnTo>
                      <a:lnTo>
                        <a:pt x="300" y="888"/>
                      </a:lnTo>
                      <a:lnTo>
                        <a:pt x="282" y="888"/>
                      </a:lnTo>
                      <a:lnTo>
                        <a:pt x="270" y="888"/>
                      </a:lnTo>
                      <a:lnTo>
                        <a:pt x="240" y="882"/>
                      </a:lnTo>
                      <a:lnTo>
                        <a:pt x="222" y="882"/>
                      </a:lnTo>
                      <a:lnTo>
                        <a:pt x="198" y="882"/>
                      </a:lnTo>
                      <a:lnTo>
                        <a:pt x="174" y="894"/>
                      </a:lnTo>
                      <a:lnTo>
                        <a:pt x="162" y="900"/>
                      </a:lnTo>
                      <a:lnTo>
                        <a:pt x="144" y="906"/>
                      </a:lnTo>
                      <a:lnTo>
                        <a:pt x="126" y="912"/>
                      </a:lnTo>
                      <a:lnTo>
                        <a:pt x="102" y="924"/>
                      </a:lnTo>
                      <a:lnTo>
                        <a:pt x="78" y="930"/>
                      </a:lnTo>
                      <a:lnTo>
                        <a:pt x="72" y="936"/>
                      </a:lnTo>
                      <a:lnTo>
                        <a:pt x="30" y="954"/>
                      </a:lnTo>
                      <a:lnTo>
                        <a:pt x="12" y="966"/>
                      </a:lnTo>
                      <a:lnTo>
                        <a:pt x="12" y="954"/>
                      </a:lnTo>
                      <a:lnTo>
                        <a:pt x="12" y="930"/>
                      </a:lnTo>
                      <a:lnTo>
                        <a:pt x="12" y="894"/>
                      </a:lnTo>
                      <a:lnTo>
                        <a:pt x="30" y="828"/>
                      </a:lnTo>
                      <a:lnTo>
                        <a:pt x="36" y="798"/>
                      </a:lnTo>
                      <a:lnTo>
                        <a:pt x="18" y="774"/>
                      </a:lnTo>
                      <a:lnTo>
                        <a:pt x="18" y="756"/>
                      </a:lnTo>
                      <a:lnTo>
                        <a:pt x="6" y="738"/>
                      </a:lnTo>
                      <a:lnTo>
                        <a:pt x="0" y="714"/>
                      </a:lnTo>
                      <a:lnTo>
                        <a:pt x="12" y="678"/>
                      </a:lnTo>
                      <a:lnTo>
                        <a:pt x="18" y="678"/>
                      </a:lnTo>
                      <a:lnTo>
                        <a:pt x="24" y="672"/>
                      </a:lnTo>
                      <a:lnTo>
                        <a:pt x="30" y="666"/>
                      </a:lnTo>
                      <a:lnTo>
                        <a:pt x="42" y="648"/>
                      </a:lnTo>
                      <a:lnTo>
                        <a:pt x="66" y="648"/>
                      </a:lnTo>
                      <a:lnTo>
                        <a:pt x="108" y="648"/>
                      </a:lnTo>
                      <a:lnTo>
                        <a:pt x="174" y="642"/>
                      </a:lnTo>
                      <a:lnTo>
                        <a:pt x="216" y="636"/>
                      </a:lnTo>
                      <a:lnTo>
                        <a:pt x="240" y="630"/>
                      </a:lnTo>
                      <a:lnTo>
                        <a:pt x="246" y="618"/>
                      </a:lnTo>
                      <a:lnTo>
                        <a:pt x="264" y="600"/>
                      </a:lnTo>
                      <a:lnTo>
                        <a:pt x="294" y="582"/>
                      </a:lnTo>
                      <a:lnTo>
                        <a:pt x="318" y="552"/>
                      </a:lnTo>
                      <a:lnTo>
                        <a:pt x="330" y="546"/>
                      </a:lnTo>
                      <a:lnTo>
                        <a:pt x="348" y="510"/>
                      </a:lnTo>
                      <a:lnTo>
                        <a:pt x="372" y="474"/>
                      </a:lnTo>
                      <a:lnTo>
                        <a:pt x="384" y="444"/>
                      </a:lnTo>
                      <a:lnTo>
                        <a:pt x="396" y="420"/>
                      </a:lnTo>
                      <a:lnTo>
                        <a:pt x="402" y="378"/>
                      </a:lnTo>
                      <a:lnTo>
                        <a:pt x="402" y="228"/>
                      </a:lnTo>
                      <a:lnTo>
                        <a:pt x="414" y="186"/>
                      </a:lnTo>
                      <a:lnTo>
                        <a:pt x="432" y="138"/>
                      </a:lnTo>
                      <a:lnTo>
                        <a:pt x="438" y="114"/>
                      </a:lnTo>
                      <a:lnTo>
                        <a:pt x="444" y="96"/>
                      </a:lnTo>
                      <a:lnTo>
                        <a:pt x="462" y="84"/>
                      </a:lnTo>
                      <a:lnTo>
                        <a:pt x="474" y="78"/>
                      </a:lnTo>
                      <a:lnTo>
                        <a:pt x="492" y="72"/>
                      </a:lnTo>
                      <a:lnTo>
                        <a:pt x="492" y="66"/>
                      </a:lnTo>
                      <a:lnTo>
                        <a:pt x="498" y="66"/>
                      </a:lnTo>
                      <a:lnTo>
                        <a:pt x="510" y="66"/>
                      </a:lnTo>
                      <a:lnTo>
                        <a:pt x="510" y="72"/>
                      </a:lnTo>
                      <a:lnTo>
                        <a:pt x="516" y="72"/>
                      </a:lnTo>
                      <a:lnTo>
                        <a:pt x="522" y="78"/>
                      </a:lnTo>
                      <a:lnTo>
                        <a:pt x="546" y="78"/>
                      </a:lnTo>
                      <a:lnTo>
                        <a:pt x="552" y="60"/>
                      </a:lnTo>
                      <a:lnTo>
                        <a:pt x="570" y="42"/>
                      </a:lnTo>
                      <a:lnTo>
                        <a:pt x="576" y="24"/>
                      </a:lnTo>
                      <a:lnTo>
                        <a:pt x="588" y="18"/>
                      </a:lnTo>
                      <a:lnTo>
                        <a:pt x="588" y="12"/>
                      </a:lnTo>
                      <a:lnTo>
                        <a:pt x="594" y="6"/>
                      </a:lnTo>
                      <a:lnTo>
                        <a:pt x="600" y="0"/>
                      </a:lnTo>
                      <a:lnTo>
                        <a:pt x="624" y="0"/>
                      </a:lnTo>
                      <a:lnTo>
                        <a:pt x="636" y="6"/>
                      </a:lnTo>
                      <a:lnTo>
                        <a:pt x="648" y="24"/>
                      </a:lnTo>
                      <a:lnTo>
                        <a:pt x="654" y="48"/>
                      </a:lnTo>
                      <a:lnTo>
                        <a:pt x="672" y="60"/>
                      </a:lnTo>
                      <a:lnTo>
                        <a:pt x="678" y="60"/>
                      </a:lnTo>
                      <a:lnTo>
                        <a:pt x="684" y="60"/>
                      </a:lnTo>
                      <a:lnTo>
                        <a:pt x="690" y="72"/>
                      </a:lnTo>
                      <a:lnTo>
                        <a:pt x="690" y="78"/>
                      </a:lnTo>
                      <a:lnTo>
                        <a:pt x="696" y="90"/>
                      </a:lnTo>
                      <a:lnTo>
                        <a:pt x="714" y="114"/>
                      </a:lnTo>
                      <a:lnTo>
                        <a:pt x="714" y="120"/>
                      </a:lnTo>
                      <a:lnTo>
                        <a:pt x="720" y="132"/>
                      </a:lnTo>
                      <a:lnTo>
                        <a:pt x="726" y="138"/>
                      </a:lnTo>
                      <a:lnTo>
                        <a:pt x="720" y="144"/>
                      </a:lnTo>
                      <a:lnTo>
                        <a:pt x="720" y="150"/>
                      </a:lnTo>
                      <a:lnTo>
                        <a:pt x="714" y="150"/>
                      </a:lnTo>
                      <a:lnTo>
                        <a:pt x="714" y="156"/>
                      </a:lnTo>
                      <a:lnTo>
                        <a:pt x="714" y="162"/>
                      </a:lnTo>
                      <a:lnTo>
                        <a:pt x="708" y="162"/>
                      </a:lnTo>
                      <a:lnTo>
                        <a:pt x="708" y="168"/>
                      </a:lnTo>
                      <a:lnTo>
                        <a:pt x="702" y="168"/>
                      </a:lnTo>
                      <a:lnTo>
                        <a:pt x="702" y="174"/>
                      </a:lnTo>
                      <a:lnTo>
                        <a:pt x="702" y="180"/>
                      </a:lnTo>
                      <a:lnTo>
                        <a:pt x="708" y="180"/>
                      </a:lnTo>
                      <a:lnTo>
                        <a:pt x="708" y="186"/>
                      </a:lnTo>
                      <a:lnTo>
                        <a:pt x="708" y="192"/>
                      </a:lnTo>
                      <a:lnTo>
                        <a:pt x="714" y="204"/>
                      </a:lnTo>
                      <a:lnTo>
                        <a:pt x="726" y="216"/>
                      </a:lnTo>
                      <a:lnTo>
                        <a:pt x="738" y="216"/>
                      </a:lnTo>
                      <a:lnTo>
                        <a:pt x="768" y="222"/>
                      </a:lnTo>
                      <a:lnTo>
                        <a:pt x="780" y="216"/>
                      </a:lnTo>
                      <a:lnTo>
                        <a:pt x="792" y="204"/>
                      </a:lnTo>
                      <a:lnTo>
                        <a:pt x="798" y="198"/>
                      </a:lnTo>
                      <a:lnTo>
                        <a:pt x="804" y="204"/>
                      </a:lnTo>
                      <a:lnTo>
                        <a:pt x="810" y="204"/>
                      </a:lnTo>
                      <a:lnTo>
                        <a:pt x="810" y="198"/>
                      </a:lnTo>
                      <a:lnTo>
                        <a:pt x="816" y="192"/>
                      </a:lnTo>
                      <a:lnTo>
                        <a:pt x="816" y="186"/>
                      </a:lnTo>
                      <a:lnTo>
                        <a:pt x="816" y="180"/>
                      </a:lnTo>
                      <a:lnTo>
                        <a:pt x="816" y="174"/>
                      </a:lnTo>
                      <a:lnTo>
                        <a:pt x="816" y="162"/>
                      </a:lnTo>
                      <a:lnTo>
                        <a:pt x="816" y="156"/>
                      </a:lnTo>
                      <a:lnTo>
                        <a:pt x="822" y="156"/>
                      </a:lnTo>
                      <a:lnTo>
                        <a:pt x="822" y="150"/>
                      </a:lnTo>
                      <a:lnTo>
                        <a:pt x="828" y="144"/>
                      </a:lnTo>
                      <a:lnTo>
                        <a:pt x="822" y="144"/>
                      </a:lnTo>
                      <a:lnTo>
                        <a:pt x="822" y="138"/>
                      </a:lnTo>
                      <a:lnTo>
                        <a:pt x="828" y="138"/>
                      </a:lnTo>
                      <a:lnTo>
                        <a:pt x="834" y="132"/>
                      </a:lnTo>
                      <a:lnTo>
                        <a:pt x="840" y="132"/>
                      </a:lnTo>
                      <a:lnTo>
                        <a:pt x="864" y="126"/>
                      </a:lnTo>
                      <a:lnTo>
                        <a:pt x="906" y="144"/>
                      </a:lnTo>
                      <a:lnTo>
                        <a:pt x="906" y="150"/>
                      </a:lnTo>
                      <a:lnTo>
                        <a:pt x="906" y="156"/>
                      </a:lnTo>
                      <a:lnTo>
                        <a:pt x="900" y="162"/>
                      </a:lnTo>
                      <a:lnTo>
                        <a:pt x="924" y="168"/>
                      </a:lnTo>
                      <a:lnTo>
                        <a:pt x="942" y="192"/>
                      </a:lnTo>
                      <a:lnTo>
                        <a:pt x="972" y="210"/>
                      </a:lnTo>
                      <a:lnTo>
                        <a:pt x="972" y="216"/>
                      </a:lnTo>
                      <a:lnTo>
                        <a:pt x="972" y="228"/>
                      </a:lnTo>
                      <a:lnTo>
                        <a:pt x="978" y="234"/>
                      </a:lnTo>
                      <a:lnTo>
                        <a:pt x="978" y="246"/>
                      </a:lnTo>
                      <a:lnTo>
                        <a:pt x="984" y="252"/>
                      </a:lnTo>
                      <a:lnTo>
                        <a:pt x="1014" y="252"/>
                      </a:lnTo>
                      <a:lnTo>
                        <a:pt x="1020" y="228"/>
                      </a:lnTo>
                      <a:lnTo>
                        <a:pt x="1026" y="198"/>
                      </a:lnTo>
                      <a:lnTo>
                        <a:pt x="1050" y="186"/>
                      </a:lnTo>
                      <a:lnTo>
                        <a:pt x="1056" y="180"/>
                      </a:lnTo>
                      <a:lnTo>
                        <a:pt x="1050" y="174"/>
                      </a:lnTo>
                      <a:lnTo>
                        <a:pt x="1050" y="168"/>
                      </a:lnTo>
                      <a:lnTo>
                        <a:pt x="1050" y="162"/>
                      </a:lnTo>
                      <a:lnTo>
                        <a:pt x="1056" y="162"/>
                      </a:lnTo>
                      <a:lnTo>
                        <a:pt x="1062" y="162"/>
                      </a:lnTo>
                      <a:lnTo>
                        <a:pt x="1074" y="162"/>
                      </a:lnTo>
                      <a:lnTo>
                        <a:pt x="1074" y="144"/>
                      </a:lnTo>
                      <a:lnTo>
                        <a:pt x="1074" y="120"/>
                      </a:lnTo>
                      <a:lnTo>
                        <a:pt x="1092" y="120"/>
                      </a:lnTo>
                      <a:lnTo>
                        <a:pt x="1098" y="126"/>
                      </a:lnTo>
                      <a:lnTo>
                        <a:pt x="1134" y="132"/>
                      </a:lnTo>
                      <a:lnTo>
                        <a:pt x="1146" y="132"/>
                      </a:lnTo>
                      <a:lnTo>
                        <a:pt x="1158" y="150"/>
                      </a:lnTo>
                      <a:lnTo>
                        <a:pt x="1158" y="156"/>
                      </a:lnTo>
                      <a:lnTo>
                        <a:pt x="1158" y="162"/>
                      </a:lnTo>
                      <a:lnTo>
                        <a:pt x="1158" y="180"/>
                      </a:lnTo>
                      <a:lnTo>
                        <a:pt x="1158" y="186"/>
                      </a:lnTo>
                      <a:lnTo>
                        <a:pt x="1164" y="192"/>
                      </a:lnTo>
                      <a:lnTo>
                        <a:pt x="1176" y="198"/>
                      </a:lnTo>
                      <a:lnTo>
                        <a:pt x="1182" y="198"/>
                      </a:lnTo>
                      <a:lnTo>
                        <a:pt x="1182" y="210"/>
                      </a:lnTo>
                      <a:lnTo>
                        <a:pt x="1182" y="216"/>
                      </a:lnTo>
                      <a:lnTo>
                        <a:pt x="1182" y="228"/>
                      </a:lnTo>
                      <a:lnTo>
                        <a:pt x="1188" y="234"/>
                      </a:lnTo>
                      <a:lnTo>
                        <a:pt x="1212" y="234"/>
                      </a:lnTo>
                      <a:lnTo>
                        <a:pt x="1242" y="234"/>
                      </a:lnTo>
                      <a:lnTo>
                        <a:pt x="1248" y="234"/>
                      </a:lnTo>
                      <a:lnTo>
                        <a:pt x="1278" y="240"/>
                      </a:lnTo>
                      <a:lnTo>
                        <a:pt x="1320" y="234"/>
                      </a:lnTo>
                      <a:lnTo>
                        <a:pt x="1332" y="228"/>
                      </a:lnTo>
                      <a:lnTo>
                        <a:pt x="1344" y="228"/>
                      </a:lnTo>
                      <a:lnTo>
                        <a:pt x="1350" y="234"/>
                      </a:lnTo>
                      <a:lnTo>
                        <a:pt x="1350" y="240"/>
                      </a:lnTo>
                      <a:lnTo>
                        <a:pt x="1356" y="246"/>
                      </a:lnTo>
                      <a:lnTo>
                        <a:pt x="1350" y="252"/>
                      </a:lnTo>
                      <a:lnTo>
                        <a:pt x="1356" y="264"/>
                      </a:lnTo>
                      <a:lnTo>
                        <a:pt x="1356" y="270"/>
                      </a:lnTo>
                      <a:lnTo>
                        <a:pt x="1356" y="276"/>
                      </a:lnTo>
                      <a:lnTo>
                        <a:pt x="1356" y="282"/>
                      </a:lnTo>
                      <a:lnTo>
                        <a:pt x="1356" y="288"/>
                      </a:lnTo>
                      <a:lnTo>
                        <a:pt x="1350" y="294"/>
                      </a:lnTo>
                      <a:lnTo>
                        <a:pt x="1344" y="300"/>
                      </a:lnTo>
                      <a:lnTo>
                        <a:pt x="1344" y="306"/>
                      </a:lnTo>
                      <a:lnTo>
                        <a:pt x="1338" y="312"/>
                      </a:lnTo>
                      <a:lnTo>
                        <a:pt x="1326" y="342"/>
                      </a:lnTo>
                      <a:lnTo>
                        <a:pt x="1320" y="348"/>
                      </a:lnTo>
                      <a:lnTo>
                        <a:pt x="1314" y="354"/>
                      </a:lnTo>
                      <a:lnTo>
                        <a:pt x="1290" y="354"/>
                      </a:lnTo>
                      <a:lnTo>
                        <a:pt x="1284" y="360"/>
                      </a:lnTo>
                      <a:lnTo>
                        <a:pt x="1278" y="378"/>
                      </a:lnTo>
                      <a:lnTo>
                        <a:pt x="1278" y="384"/>
                      </a:lnTo>
                      <a:lnTo>
                        <a:pt x="1272" y="390"/>
                      </a:lnTo>
                      <a:lnTo>
                        <a:pt x="1266" y="396"/>
                      </a:lnTo>
                      <a:lnTo>
                        <a:pt x="1260" y="396"/>
                      </a:lnTo>
                      <a:lnTo>
                        <a:pt x="1248" y="402"/>
                      </a:lnTo>
                      <a:lnTo>
                        <a:pt x="1242" y="408"/>
                      </a:lnTo>
                      <a:lnTo>
                        <a:pt x="1242" y="414"/>
                      </a:lnTo>
                      <a:lnTo>
                        <a:pt x="1242" y="420"/>
                      </a:lnTo>
                      <a:lnTo>
                        <a:pt x="1236" y="432"/>
                      </a:lnTo>
                      <a:lnTo>
                        <a:pt x="1242" y="432"/>
                      </a:lnTo>
                      <a:lnTo>
                        <a:pt x="1242" y="444"/>
                      </a:lnTo>
                      <a:lnTo>
                        <a:pt x="1242" y="456"/>
                      </a:lnTo>
                      <a:lnTo>
                        <a:pt x="1248" y="456"/>
                      </a:lnTo>
                      <a:lnTo>
                        <a:pt x="1254" y="462"/>
                      </a:lnTo>
                      <a:lnTo>
                        <a:pt x="1248" y="468"/>
                      </a:lnTo>
                      <a:lnTo>
                        <a:pt x="1254" y="468"/>
                      </a:lnTo>
                      <a:lnTo>
                        <a:pt x="1266" y="474"/>
                      </a:lnTo>
                      <a:lnTo>
                        <a:pt x="1266" y="480"/>
                      </a:lnTo>
                      <a:lnTo>
                        <a:pt x="1266" y="486"/>
                      </a:lnTo>
                      <a:lnTo>
                        <a:pt x="1272" y="486"/>
                      </a:lnTo>
                      <a:lnTo>
                        <a:pt x="1272" y="492"/>
                      </a:lnTo>
                      <a:lnTo>
                        <a:pt x="1290" y="510"/>
                      </a:lnTo>
                      <a:lnTo>
                        <a:pt x="1296" y="516"/>
                      </a:lnTo>
                      <a:lnTo>
                        <a:pt x="1302" y="540"/>
                      </a:lnTo>
                      <a:lnTo>
                        <a:pt x="1302" y="546"/>
                      </a:lnTo>
                      <a:lnTo>
                        <a:pt x="1302" y="558"/>
                      </a:lnTo>
                      <a:lnTo>
                        <a:pt x="1302" y="570"/>
                      </a:lnTo>
                      <a:lnTo>
                        <a:pt x="1302" y="576"/>
                      </a:lnTo>
                      <a:lnTo>
                        <a:pt x="1344" y="570"/>
                      </a:lnTo>
                      <a:lnTo>
                        <a:pt x="1350" y="582"/>
                      </a:lnTo>
                      <a:lnTo>
                        <a:pt x="1368" y="594"/>
                      </a:lnTo>
                      <a:lnTo>
                        <a:pt x="1374" y="600"/>
                      </a:lnTo>
                      <a:lnTo>
                        <a:pt x="1380" y="600"/>
                      </a:lnTo>
                      <a:lnTo>
                        <a:pt x="1380" y="618"/>
                      </a:lnTo>
                      <a:lnTo>
                        <a:pt x="1386" y="624"/>
                      </a:lnTo>
                      <a:lnTo>
                        <a:pt x="1404" y="624"/>
                      </a:lnTo>
                      <a:lnTo>
                        <a:pt x="1410" y="612"/>
                      </a:lnTo>
                      <a:lnTo>
                        <a:pt x="1428" y="606"/>
                      </a:lnTo>
                      <a:lnTo>
                        <a:pt x="1488" y="606"/>
                      </a:lnTo>
                      <a:lnTo>
                        <a:pt x="1506" y="606"/>
                      </a:lnTo>
                      <a:lnTo>
                        <a:pt x="1512" y="600"/>
                      </a:lnTo>
                      <a:lnTo>
                        <a:pt x="1524" y="594"/>
                      </a:lnTo>
                      <a:lnTo>
                        <a:pt x="1554" y="594"/>
                      </a:lnTo>
                      <a:lnTo>
                        <a:pt x="1578" y="606"/>
                      </a:lnTo>
                      <a:lnTo>
                        <a:pt x="1596" y="624"/>
                      </a:lnTo>
                      <a:lnTo>
                        <a:pt x="1650" y="642"/>
                      </a:lnTo>
                      <a:lnTo>
                        <a:pt x="1686" y="648"/>
                      </a:lnTo>
                      <a:lnTo>
                        <a:pt x="1698" y="654"/>
                      </a:lnTo>
                      <a:lnTo>
                        <a:pt x="1698" y="660"/>
                      </a:lnTo>
                      <a:lnTo>
                        <a:pt x="1692" y="666"/>
                      </a:lnTo>
                      <a:lnTo>
                        <a:pt x="1692" y="672"/>
                      </a:lnTo>
                      <a:lnTo>
                        <a:pt x="1698" y="678"/>
                      </a:lnTo>
                      <a:lnTo>
                        <a:pt x="1698" y="684"/>
                      </a:lnTo>
                      <a:lnTo>
                        <a:pt x="1692" y="684"/>
                      </a:lnTo>
                      <a:lnTo>
                        <a:pt x="1692" y="690"/>
                      </a:lnTo>
                      <a:lnTo>
                        <a:pt x="1698" y="696"/>
                      </a:lnTo>
                      <a:lnTo>
                        <a:pt x="1698" y="702"/>
                      </a:lnTo>
                      <a:lnTo>
                        <a:pt x="1698" y="708"/>
                      </a:lnTo>
                      <a:lnTo>
                        <a:pt x="1704" y="714"/>
                      </a:lnTo>
                      <a:lnTo>
                        <a:pt x="1704" y="720"/>
                      </a:lnTo>
                      <a:lnTo>
                        <a:pt x="1704" y="726"/>
                      </a:lnTo>
                      <a:lnTo>
                        <a:pt x="1704" y="732"/>
                      </a:lnTo>
                      <a:lnTo>
                        <a:pt x="1704" y="738"/>
                      </a:lnTo>
                      <a:lnTo>
                        <a:pt x="1698" y="726"/>
                      </a:lnTo>
                      <a:lnTo>
                        <a:pt x="1668" y="720"/>
                      </a:lnTo>
                      <a:lnTo>
                        <a:pt x="1626" y="714"/>
                      </a:lnTo>
                      <a:lnTo>
                        <a:pt x="1614" y="708"/>
                      </a:lnTo>
                      <a:lnTo>
                        <a:pt x="1578" y="696"/>
                      </a:lnTo>
                      <a:lnTo>
                        <a:pt x="1566" y="696"/>
                      </a:lnTo>
                      <a:lnTo>
                        <a:pt x="1548" y="702"/>
                      </a:lnTo>
                      <a:lnTo>
                        <a:pt x="1542" y="714"/>
                      </a:lnTo>
                      <a:lnTo>
                        <a:pt x="1536" y="732"/>
                      </a:lnTo>
                      <a:lnTo>
                        <a:pt x="1530" y="750"/>
                      </a:lnTo>
                      <a:lnTo>
                        <a:pt x="1536" y="750"/>
                      </a:lnTo>
                      <a:lnTo>
                        <a:pt x="1542" y="756"/>
                      </a:lnTo>
                      <a:lnTo>
                        <a:pt x="1542" y="762"/>
                      </a:lnTo>
                      <a:lnTo>
                        <a:pt x="1548" y="762"/>
                      </a:lnTo>
                      <a:lnTo>
                        <a:pt x="1554" y="762"/>
                      </a:lnTo>
                      <a:lnTo>
                        <a:pt x="1554" y="768"/>
                      </a:lnTo>
                      <a:lnTo>
                        <a:pt x="1560" y="774"/>
                      </a:lnTo>
                      <a:lnTo>
                        <a:pt x="1566" y="774"/>
                      </a:lnTo>
                      <a:lnTo>
                        <a:pt x="1584" y="792"/>
                      </a:lnTo>
                      <a:lnTo>
                        <a:pt x="1584" y="810"/>
                      </a:lnTo>
                      <a:lnTo>
                        <a:pt x="1572" y="816"/>
                      </a:lnTo>
                      <a:lnTo>
                        <a:pt x="1578" y="834"/>
                      </a:lnTo>
                      <a:lnTo>
                        <a:pt x="1578" y="846"/>
                      </a:lnTo>
                      <a:lnTo>
                        <a:pt x="1584" y="858"/>
                      </a:lnTo>
                      <a:lnTo>
                        <a:pt x="1590" y="864"/>
                      </a:lnTo>
                      <a:lnTo>
                        <a:pt x="1590" y="876"/>
                      </a:lnTo>
                      <a:lnTo>
                        <a:pt x="1578" y="888"/>
                      </a:lnTo>
                      <a:lnTo>
                        <a:pt x="1560" y="906"/>
                      </a:lnTo>
                      <a:lnTo>
                        <a:pt x="1536" y="930"/>
                      </a:lnTo>
                      <a:lnTo>
                        <a:pt x="1530" y="930"/>
                      </a:lnTo>
                      <a:lnTo>
                        <a:pt x="1506" y="942"/>
                      </a:lnTo>
                      <a:lnTo>
                        <a:pt x="1488" y="948"/>
                      </a:lnTo>
                      <a:lnTo>
                        <a:pt x="1476" y="954"/>
                      </a:lnTo>
                      <a:lnTo>
                        <a:pt x="1458" y="960"/>
                      </a:lnTo>
                      <a:lnTo>
                        <a:pt x="1452" y="966"/>
                      </a:lnTo>
                      <a:lnTo>
                        <a:pt x="1446" y="966"/>
                      </a:lnTo>
                      <a:lnTo>
                        <a:pt x="1434" y="972"/>
                      </a:lnTo>
                      <a:lnTo>
                        <a:pt x="1434" y="954"/>
                      </a:lnTo>
                      <a:lnTo>
                        <a:pt x="1422" y="942"/>
                      </a:lnTo>
                      <a:lnTo>
                        <a:pt x="1398" y="924"/>
                      </a:lnTo>
                      <a:lnTo>
                        <a:pt x="1398" y="912"/>
                      </a:lnTo>
                      <a:lnTo>
                        <a:pt x="1398" y="906"/>
                      </a:lnTo>
                      <a:lnTo>
                        <a:pt x="1398" y="900"/>
                      </a:lnTo>
                      <a:lnTo>
                        <a:pt x="1380" y="900"/>
                      </a:lnTo>
                      <a:lnTo>
                        <a:pt x="1380" y="894"/>
                      </a:lnTo>
                      <a:lnTo>
                        <a:pt x="1368" y="888"/>
                      </a:lnTo>
                      <a:lnTo>
                        <a:pt x="1362" y="882"/>
                      </a:lnTo>
                      <a:lnTo>
                        <a:pt x="1356" y="876"/>
                      </a:lnTo>
                      <a:lnTo>
                        <a:pt x="1350" y="864"/>
                      </a:lnTo>
                      <a:lnTo>
                        <a:pt x="1344" y="858"/>
                      </a:lnTo>
                      <a:lnTo>
                        <a:pt x="1314" y="870"/>
                      </a:lnTo>
                      <a:lnTo>
                        <a:pt x="1272" y="876"/>
                      </a:lnTo>
                      <a:lnTo>
                        <a:pt x="1218" y="870"/>
                      </a:lnTo>
                      <a:lnTo>
                        <a:pt x="1200" y="864"/>
                      </a:lnTo>
                      <a:lnTo>
                        <a:pt x="1182" y="864"/>
                      </a:lnTo>
                      <a:lnTo>
                        <a:pt x="1134" y="858"/>
                      </a:lnTo>
                      <a:lnTo>
                        <a:pt x="1110" y="840"/>
                      </a:lnTo>
                      <a:lnTo>
                        <a:pt x="1086" y="828"/>
                      </a:lnTo>
                      <a:lnTo>
                        <a:pt x="1044" y="816"/>
                      </a:lnTo>
                      <a:lnTo>
                        <a:pt x="1014" y="816"/>
                      </a:lnTo>
                      <a:lnTo>
                        <a:pt x="990" y="822"/>
                      </a:lnTo>
                      <a:lnTo>
                        <a:pt x="948" y="858"/>
                      </a:lnTo>
                      <a:lnTo>
                        <a:pt x="930" y="864"/>
                      </a:lnTo>
                      <a:lnTo>
                        <a:pt x="924" y="876"/>
                      </a:lnTo>
                      <a:lnTo>
                        <a:pt x="918" y="906"/>
                      </a:lnTo>
                      <a:lnTo>
                        <a:pt x="924" y="930"/>
                      </a:lnTo>
                      <a:lnTo>
                        <a:pt x="948" y="984"/>
                      </a:lnTo>
                      <a:lnTo>
                        <a:pt x="954" y="1008"/>
                      </a:lnTo>
                      <a:lnTo>
                        <a:pt x="948" y="1014"/>
                      </a:lnTo>
                      <a:lnTo>
                        <a:pt x="954" y="1014"/>
                      </a:lnTo>
                      <a:lnTo>
                        <a:pt x="954" y="1032"/>
                      </a:lnTo>
                      <a:lnTo>
                        <a:pt x="966" y="1044"/>
                      </a:lnTo>
                      <a:lnTo>
                        <a:pt x="960" y="1056"/>
                      </a:lnTo>
                      <a:lnTo>
                        <a:pt x="954" y="1056"/>
                      </a:lnTo>
                      <a:lnTo>
                        <a:pt x="948" y="1056"/>
                      </a:lnTo>
                      <a:lnTo>
                        <a:pt x="942" y="1056"/>
                      </a:lnTo>
                      <a:lnTo>
                        <a:pt x="936" y="1050"/>
                      </a:lnTo>
                      <a:lnTo>
                        <a:pt x="930" y="1044"/>
                      </a:lnTo>
                      <a:lnTo>
                        <a:pt x="924" y="1044"/>
                      </a:lnTo>
                      <a:lnTo>
                        <a:pt x="918" y="1038"/>
                      </a:lnTo>
                      <a:lnTo>
                        <a:pt x="912" y="1038"/>
                      </a:lnTo>
                      <a:lnTo>
                        <a:pt x="906" y="1032"/>
                      </a:lnTo>
                      <a:lnTo>
                        <a:pt x="900" y="1032"/>
                      </a:lnTo>
                      <a:lnTo>
                        <a:pt x="888" y="1026"/>
                      </a:lnTo>
                      <a:lnTo>
                        <a:pt x="882" y="1026"/>
                      </a:lnTo>
                      <a:lnTo>
                        <a:pt x="876" y="1026"/>
                      </a:lnTo>
                      <a:lnTo>
                        <a:pt x="864" y="1014"/>
                      </a:lnTo>
                      <a:lnTo>
                        <a:pt x="846" y="1008"/>
                      </a:lnTo>
                      <a:lnTo>
                        <a:pt x="840" y="996"/>
                      </a:lnTo>
                      <a:lnTo>
                        <a:pt x="840" y="990"/>
                      </a:lnTo>
                      <a:lnTo>
                        <a:pt x="834" y="990"/>
                      </a:lnTo>
                      <a:lnTo>
                        <a:pt x="828" y="990"/>
                      </a:lnTo>
                      <a:lnTo>
                        <a:pt x="816" y="990"/>
                      </a:lnTo>
                      <a:lnTo>
                        <a:pt x="810" y="990"/>
                      </a:lnTo>
                      <a:lnTo>
                        <a:pt x="804" y="984"/>
                      </a:lnTo>
                      <a:lnTo>
                        <a:pt x="792" y="978"/>
                      </a:lnTo>
                      <a:lnTo>
                        <a:pt x="786" y="972"/>
                      </a:lnTo>
                      <a:lnTo>
                        <a:pt x="780" y="972"/>
                      </a:lnTo>
                      <a:lnTo>
                        <a:pt x="768" y="966"/>
                      </a:lnTo>
                      <a:lnTo>
                        <a:pt x="762" y="966"/>
                      </a:lnTo>
                      <a:lnTo>
                        <a:pt x="756" y="966"/>
                      </a:lnTo>
                      <a:lnTo>
                        <a:pt x="750" y="966"/>
                      </a:lnTo>
                      <a:lnTo>
                        <a:pt x="744" y="966"/>
                      </a:lnTo>
                      <a:lnTo>
                        <a:pt x="738" y="960"/>
                      </a:lnTo>
                      <a:lnTo>
                        <a:pt x="732" y="954"/>
                      </a:lnTo>
                      <a:lnTo>
                        <a:pt x="720" y="954"/>
                      </a:lnTo>
                      <a:lnTo>
                        <a:pt x="714" y="948"/>
                      </a:lnTo>
                      <a:lnTo>
                        <a:pt x="708" y="948"/>
                      </a:lnTo>
                      <a:lnTo>
                        <a:pt x="696" y="948"/>
                      </a:lnTo>
                      <a:lnTo>
                        <a:pt x="684" y="942"/>
                      </a:lnTo>
                      <a:lnTo>
                        <a:pt x="678" y="936"/>
                      </a:lnTo>
                      <a:lnTo>
                        <a:pt x="660" y="930"/>
                      </a:lnTo>
                      <a:lnTo>
                        <a:pt x="642" y="924"/>
                      </a:lnTo>
                      <a:lnTo>
                        <a:pt x="636" y="924"/>
                      </a:lnTo>
                      <a:lnTo>
                        <a:pt x="630" y="924"/>
                      </a:lnTo>
                      <a:lnTo>
                        <a:pt x="618" y="924"/>
                      </a:lnTo>
                      <a:lnTo>
                        <a:pt x="618" y="918"/>
                      </a:lnTo>
                      <a:lnTo>
                        <a:pt x="606" y="918"/>
                      </a:lnTo>
                      <a:lnTo>
                        <a:pt x="600" y="918"/>
                      </a:lnTo>
                      <a:lnTo>
                        <a:pt x="594" y="918"/>
                      </a:lnTo>
                      <a:lnTo>
                        <a:pt x="594" y="912"/>
                      </a:lnTo>
                      <a:lnTo>
                        <a:pt x="588" y="912"/>
                      </a:lnTo>
                      <a:lnTo>
                        <a:pt x="582" y="912"/>
                      </a:lnTo>
                      <a:lnTo>
                        <a:pt x="582" y="918"/>
                      </a:lnTo>
                      <a:lnTo>
                        <a:pt x="576" y="918"/>
                      </a:lnTo>
                      <a:lnTo>
                        <a:pt x="570" y="918"/>
                      </a:lnTo>
                      <a:lnTo>
                        <a:pt x="570" y="912"/>
                      </a:lnTo>
                      <a:lnTo>
                        <a:pt x="564" y="912"/>
                      </a:lnTo>
                      <a:lnTo>
                        <a:pt x="558" y="918"/>
                      </a:lnTo>
                      <a:lnTo>
                        <a:pt x="552" y="912"/>
                      </a:lnTo>
                      <a:lnTo>
                        <a:pt x="546" y="912"/>
                      </a:lnTo>
                      <a:lnTo>
                        <a:pt x="540" y="912"/>
                      </a:lnTo>
                      <a:lnTo>
                        <a:pt x="528" y="906"/>
                      </a:lnTo>
                      <a:lnTo>
                        <a:pt x="522" y="906"/>
                      </a:lnTo>
                      <a:lnTo>
                        <a:pt x="522" y="900"/>
                      </a:lnTo>
                      <a:lnTo>
                        <a:pt x="516" y="900"/>
                      </a:lnTo>
                      <a:lnTo>
                        <a:pt x="510" y="900"/>
                      </a:lnTo>
                      <a:lnTo>
                        <a:pt x="486" y="894"/>
                      </a:lnTo>
                      <a:lnTo>
                        <a:pt x="474" y="888"/>
                      </a:lnTo>
                      <a:lnTo>
                        <a:pt x="468" y="888"/>
                      </a:lnTo>
                      <a:lnTo>
                        <a:pt x="450" y="8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6" name="Freeform 16">
                  <a:extLst>
                    <a:ext uri="{FF2B5EF4-FFF2-40B4-BE49-F238E27FC236}">
                      <a16:creationId xmlns:a16="http://schemas.microsoft.com/office/drawing/2014/main" xmlns="" id="{0251EF6B-0D5E-46B7-9F94-8A962A1279F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88" y="1857"/>
                  <a:ext cx="603" cy="580"/>
                </a:xfrm>
                <a:custGeom>
                  <a:avLst/>
                  <a:gdLst>
                    <a:gd name="T0" fmla="*/ 44 w 1362"/>
                    <a:gd name="T1" fmla="*/ 106 h 1308"/>
                    <a:gd name="T2" fmla="*/ 32 w 1362"/>
                    <a:gd name="T3" fmla="*/ 109 h 1308"/>
                    <a:gd name="T4" fmla="*/ 25 w 1362"/>
                    <a:gd name="T5" fmla="*/ 105 h 1308"/>
                    <a:gd name="T6" fmla="*/ 22 w 1362"/>
                    <a:gd name="T7" fmla="*/ 97 h 1308"/>
                    <a:gd name="T8" fmla="*/ 21 w 1362"/>
                    <a:gd name="T9" fmla="*/ 95 h 1308"/>
                    <a:gd name="T10" fmla="*/ 20 w 1362"/>
                    <a:gd name="T11" fmla="*/ 90 h 1308"/>
                    <a:gd name="T12" fmla="*/ 23 w 1362"/>
                    <a:gd name="T13" fmla="*/ 87 h 1308"/>
                    <a:gd name="T14" fmla="*/ 29 w 1362"/>
                    <a:gd name="T15" fmla="*/ 81 h 1308"/>
                    <a:gd name="T16" fmla="*/ 30 w 1362"/>
                    <a:gd name="T17" fmla="*/ 78 h 1308"/>
                    <a:gd name="T18" fmla="*/ 27 w 1362"/>
                    <a:gd name="T19" fmla="*/ 75 h 1308"/>
                    <a:gd name="T20" fmla="*/ 15 w 1362"/>
                    <a:gd name="T21" fmla="*/ 73 h 1308"/>
                    <a:gd name="T22" fmla="*/ 12 w 1362"/>
                    <a:gd name="T23" fmla="*/ 69 h 1308"/>
                    <a:gd name="T24" fmla="*/ 5 w 1362"/>
                    <a:gd name="T25" fmla="*/ 65 h 1308"/>
                    <a:gd name="T26" fmla="*/ 6 w 1362"/>
                    <a:gd name="T27" fmla="*/ 62 h 1308"/>
                    <a:gd name="T28" fmla="*/ 7 w 1362"/>
                    <a:gd name="T29" fmla="*/ 56 h 1308"/>
                    <a:gd name="T30" fmla="*/ 2 w 1362"/>
                    <a:gd name="T31" fmla="*/ 49 h 1308"/>
                    <a:gd name="T32" fmla="*/ 0 w 1362"/>
                    <a:gd name="T33" fmla="*/ 44 h 1308"/>
                    <a:gd name="T34" fmla="*/ 0 w 1362"/>
                    <a:gd name="T35" fmla="*/ 39 h 1308"/>
                    <a:gd name="T36" fmla="*/ 3 w 1362"/>
                    <a:gd name="T37" fmla="*/ 35 h 1308"/>
                    <a:gd name="T38" fmla="*/ 3 w 1362"/>
                    <a:gd name="T39" fmla="*/ 28 h 1308"/>
                    <a:gd name="T40" fmla="*/ 6 w 1362"/>
                    <a:gd name="T41" fmla="*/ 18 h 1308"/>
                    <a:gd name="T42" fmla="*/ 6 w 1362"/>
                    <a:gd name="T43" fmla="*/ 8 h 1308"/>
                    <a:gd name="T44" fmla="*/ 10 w 1362"/>
                    <a:gd name="T45" fmla="*/ 5 h 1308"/>
                    <a:gd name="T46" fmla="*/ 15 w 1362"/>
                    <a:gd name="T47" fmla="*/ 0 h 1308"/>
                    <a:gd name="T48" fmla="*/ 21 w 1362"/>
                    <a:gd name="T49" fmla="*/ 7 h 1308"/>
                    <a:gd name="T50" fmla="*/ 25 w 1362"/>
                    <a:gd name="T51" fmla="*/ 15 h 1308"/>
                    <a:gd name="T52" fmla="*/ 24 w 1362"/>
                    <a:gd name="T53" fmla="*/ 19 h 1308"/>
                    <a:gd name="T54" fmla="*/ 32 w 1362"/>
                    <a:gd name="T55" fmla="*/ 19 h 1308"/>
                    <a:gd name="T56" fmla="*/ 35 w 1362"/>
                    <a:gd name="T57" fmla="*/ 20 h 1308"/>
                    <a:gd name="T58" fmla="*/ 40 w 1362"/>
                    <a:gd name="T59" fmla="*/ 23 h 1308"/>
                    <a:gd name="T60" fmla="*/ 40 w 1362"/>
                    <a:gd name="T61" fmla="*/ 26 h 1308"/>
                    <a:gd name="T62" fmla="*/ 34 w 1362"/>
                    <a:gd name="T63" fmla="*/ 35 h 1308"/>
                    <a:gd name="T64" fmla="*/ 41 w 1362"/>
                    <a:gd name="T65" fmla="*/ 37 h 1308"/>
                    <a:gd name="T66" fmla="*/ 43 w 1362"/>
                    <a:gd name="T67" fmla="*/ 44 h 1308"/>
                    <a:gd name="T68" fmla="*/ 48 w 1362"/>
                    <a:gd name="T69" fmla="*/ 47 h 1308"/>
                    <a:gd name="T70" fmla="*/ 57 w 1362"/>
                    <a:gd name="T71" fmla="*/ 48 h 1308"/>
                    <a:gd name="T72" fmla="*/ 70 w 1362"/>
                    <a:gd name="T73" fmla="*/ 44 h 1308"/>
                    <a:gd name="T74" fmla="*/ 80 w 1362"/>
                    <a:gd name="T75" fmla="*/ 34 h 1308"/>
                    <a:gd name="T76" fmla="*/ 95 w 1362"/>
                    <a:gd name="T77" fmla="*/ 41 h 1308"/>
                    <a:gd name="T78" fmla="*/ 109 w 1362"/>
                    <a:gd name="T79" fmla="*/ 47 h 1308"/>
                    <a:gd name="T80" fmla="*/ 111 w 1362"/>
                    <a:gd name="T81" fmla="*/ 50 h 1308"/>
                    <a:gd name="T82" fmla="*/ 113 w 1362"/>
                    <a:gd name="T83" fmla="*/ 53 h 1308"/>
                    <a:gd name="T84" fmla="*/ 113 w 1362"/>
                    <a:gd name="T85" fmla="*/ 55 h 1308"/>
                    <a:gd name="T86" fmla="*/ 113 w 1362"/>
                    <a:gd name="T87" fmla="*/ 59 h 1308"/>
                    <a:gd name="T88" fmla="*/ 113 w 1362"/>
                    <a:gd name="T89" fmla="*/ 62 h 1308"/>
                    <a:gd name="T90" fmla="*/ 115 w 1362"/>
                    <a:gd name="T91" fmla="*/ 65 h 1308"/>
                    <a:gd name="T92" fmla="*/ 115 w 1362"/>
                    <a:gd name="T93" fmla="*/ 67 h 1308"/>
                    <a:gd name="T94" fmla="*/ 116 w 1362"/>
                    <a:gd name="T95" fmla="*/ 69 h 1308"/>
                    <a:gd name="T96" fmla="*/ 116 w 1362"/>
                    <a:gd name="T97" fmla="*/ 71 h 1308"/>
                    <a:gd name="T98" fmla="*/ 118 w 1362"/>
                    <a:gd name="T99" fmla="*/ 75 h 1308"/>
                    <a:gd name="T100" fmla="*/ 116 w 1362"/>
                    <a:gd name="T101" fmla="*/ 77 h 1308"/>
                    <a:gd name="T102" fmla="*/ 116 w 1362"/>
                    <a:gd name="T103" fmla="*/ 79 h 1308"/>
                    <a:gd name="T104" fmla="*/ 101 w 1362"/>
                    <a:gd name="T105" fmla="*/ 87 h 1308"/>
                    <a:gd name="T106" fmla="*/ 85 w 1362"/>
                    <a:gd name="T107" fmla="*/ 103 h 1308"/>
                    <a:gd name="T108" fmla="*/ 67 w 1362"/>
                    <a:gd name="T109" fmla="*/ 114 h 130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362"/>
                    <a:gd name="T166" fmla="*/ 0 h 1308"/>
                    <a:gd name="T167" fmla="*/ 1362 w 1362"/>
                    <a:gd name="T168" fmla="*/ 1308 h 130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362" h="1308">
                      <a:moveTo>
                        <a:pt x="684" y="1278"/>
                      </a:moveTo>
                      <a:lnTo>
                        <a:pt x="672" y="1272"/>
                      </a:lnTo>
                      <a:lnTo>
                        <a:pt x="636" y="1266"/>
                      </a:lnTo>
                      <a:lnTo>
                        <a:pt x="582" y="1248"/>
                      </a:lnTo>
                      <a:lnTo>
                        <a:pt x="564" y="1230"/>
                      </a:lnTo>
                      <a:lnTo>
                        <a:pt x="540" y="1218"/>
                      </a:lnTo>
                      <a:lnTo>
                        <a:pt x="510" y="1218"/>
                      </a:lnTo>
                      <a:lnTo>
                        <a:pt x="498" y="1224"/>
                      </a:lnTo>
                      <a:lnTo>
                        <a:pt x="492" y="1230"/>
                      </a:lnTo>
                      <a:lnTo>
                        <a:pt x="474" y="1230"/>
                      </a:lnTo>
                      <a:lnTo>
                        <a:pt x="414" y="1230"/>
                      </a:lnTo>
                      <a:lnTo>
                        <a:pt x="396" y="1236"/>
                      </a:lnTo>
                      <a:lnTo>
                        <a:pt x="390" y="1248"/>
                      </a:lnTo>
                      <a:lnTo>
                        <a:pt x="372" y="1248"/>
                      </a:lnTo>
                      <a:lnTo>
                        <a:pt x="366" y="1242"/>
                      </a:lnTo>
                      <a:lnTo>
                        <a:pt x="366" y="1224"/>
                      </a:lnTo>
                      <a:lnTo>
                        <a:pt x="360" y="1224"/>
                      </a:lnTo>
                      <a:lnTo>
                        <a:pt x="354" y="1218"/>
                      </a:lnTo>
                      <a:lnTo>
                        <a:pt x="336" y="1206"/>
                      </a:lnTo>
                      <a:lnTo>
                        <a:pt x="330" y="1194"/>
                      </a:lnTo>
                      <a:lnTo>
                        <a:pt x="288" y="1200"/>
                      </a:lnTo>
                      <a:lnTo>
                        <a:pt x="288" y="1194"/>
                      </a:lnTo>
                      <a:lnTo>
                        <a:pt x="288" y="1182"/>
                      </a:lnTo>
                      <a:lnTo>
                        <a:pt x="288" y="1170"/>
                      </a:lnTo>
                      <a:lnTo>
                        <a:pt x="288" y="1164"/>
                      </a:lnTo>
                      <a:lnTo>
                        <a:pt x="282" y="1140"/>
                      </a:lnTo>
                      <a:lnTo>
                        <a:pt x="276" y="1134"/>
                      </a:lnTo>
                      <a:lnTo>
                        <a:pt x="258" y="1116"/>
                      </a:lnTo>
                      <a:lnTo>
                        <a:pt x="258" y="1110"/>
                      </a:lnTo>
                      <a:lnTo>
                        <a:pt x="252" y="1110"/>
                      </a:lnTo>
                      <a:lnTo>
                        <a:pt x="252" y="1104"/>
                      </a:lnTo>
                      <a:lnTo>
                        <a:pt x="252" y="1098"/>
                      </a:lnTo>
                      <a:lnTo>
                        <a:pt x="240" y="1092"/>
                      </a:lnTo>
                      <a:lnTo>
                        <a:pt x="234" y="1092"/>
                      </a:lnTo>
                      <a:lnTo>
                        <a:pt x="240" y="1086"/>
                      </a:lnTo>
                      <a:lnTo>
                        <a:pt x="234" y="1080"/>
                      </a:lnTo>
                      <a:lnTo>
                        <a:pt x="228" y="1080"/>
                      </a:lnTo>
                      <a:lnTo>
                        <a:pt x="228" y="1068"/>
                      </a:lnTo>
                      <a:lnTo>
                        <a:pt x="228" y="1056"/>
                      </a:lnTo>
                      <a:lnTo>
                        <a:pt x="222" y="1056"/>
                      </a:lnTo>
                      <a:lnTo>
                        <a:pt x="228" y="1044"/>
                      </a:lnTo>
                      <a:lnTo>
                        <a:pt x="228" y="1038"/>
                      </a:lnTo>
                      <a:lnTo>
                        <a:pt x="228" y="1032"/>
                      </a:lnTo>
                      <a:lnTo>
                        <a:pt x="234" y="1026"/>
                      </a:lnTo>
                      <a:lnTo>
                        <a:pt x="246" y="1020"/>
                      </a:lnTo>
                      <a:lnTo>
                        <a:pt x="252" y="1020"/>
                      </a:lnTo>
                      <a:lnTo>
                        <a:pt x="258" y="1014"/>
                      </a:lnTo>
                      <a:lnTo>
                        <a:pt x="264" y="1008"/>
                      </a:lnTo>
                      <a:lnTo>
                        <a:pt x="264" y="1002"/>
                      </a:lnTo>
                      <a:lnTo>
                        <a:pt x="270" y="984"/>
                      </a:lnTo>
                      <a:lnTo>
                        <a:pt x="276" y="978"/>
                      </a:lnTo>
                      <a:lnTo>
                        <a:pt x="300" y="978"/>
                      </a:lnTo>
                      <a:lnTo>
                        <a:pt x="306" y="972"/>
                      </a:lnTo>
                      <a:lnTo>
                        <a:pt x="312" y="966"/>
                      </a:lnTo>
                      <a:lnTo>
                        <a:pt x="324" y="936"/>
                      </a:lnTo>
                      <a:lnTo>
                        <a:pt x="330" y="930"/>
                      </a:lnTo>
                      <a:lnTo>
                        <a:pt x="330" y="924"/>
                      </a:lnTo>
                      <a:lnTo>
                        <a:pt x="336" y="918"/>
                      </a:lnTo>
                      <a:lnTo>
                        <a:pt x="342" y="912"/>
                      </a:lnTo>
                      <a:lnTo>
                        <a:pt x="342" y="906"/>
                      </a:lnTo>
                      <a:lnTo>
                        <a:pt x="342" y="900"/>
                      </a:lnTo>
                      <a:lnTo>
                        <a:pt x="342" y="894"/>
                      </a:lnTo>
                      <a:lnTo>
                        <a:pt x="342" y="888"/>
                      </a:lnTo>
                      <a:lnTo>
                        <a:pt x="336" y="876"/>
                      </a:lnTo>
                      <a:lnTo>
                        <a:pt x="342" y="870"/>
                      </a:lnTo>
                      <a:lnTo>
                        <a:pt x="336" y="864"/>
                      </a:lnTo>
                      <a:lnTo>
                        <a:pt x="336" y="858"/>
                      </a:lnTo>
                      <a:lnTo>
                        <a:pt x="330" y="852"/>
                      </a:lnTo>
                      <a:lnTo>
                        <a:pt x="318" y="852"/>
                      </a:lnTo>
                      <a:lnTo>
                        <a:pt x="306" y="858"/>
                      </a:lnTo>
                      <a:lnTo>
                        <a:pt x="264" y="864"/>
                      </a:lnTo>
                      <a:lnTo>
                        <a:pt x="234" y="858"/>
                      </a:lnTo>
                      <a:lnTo>
                        <a:pt x="228" y="858"/>
                      </a:lnTo>
                      <a:lnTo>
                        <a:pt x="198" y="858"/>
                      </a:lnTo>
                      <a:lnTo>
                        <a:pt x="174" y="858"/>
                      </a:lnTo>
                      <a:lnTo>
                        <a:pt x="168" y="852"/>
                      </a:lnTo>
                      <a:lnTo>
                        <a:pt x="168" y="840"/>
                      </a:lnTo>
                      <a:lnTo>
                        <a:pt x="168" y="834"/>
                      </a:lnTo>
                      <a:lnTo>
                        <a:pt x="168" y="822"/>
                      </a:lnTo>
                      <a:lnTo>
                        <a:pt x="162" y="822"/>
                      </a:lnTo>
                      <a:lnTo>
                        <a:pt x="150" y="816"/>
                      </a:lnTo>
                      <a:lnTo>
                        <a:pt x="144" y="810"/>
                      </a:lnTo>
                      <a:lnTo>
                        <a:pt x="144" y="804"/>
                      </a:lnTo>
                      <a:lnTo>
                        <a:pt x="144" y="786"/>
                      </a:lnTo>
                      <a:lnTo>
                        <a:pt x="144" y="780"/>
                      </a:lnTo>
                      <a:lnTo>
                        <a:pt x="144" y="774"/>
                      </a:lnTo>
                      <a:lnTo>
                        <a:pt x="132" y="756"/>
                      </a:lnTo>
                      <a:lnTo>
                        <a:pt x="120" y="756"/>
                      </a:lnTo>
                      <a:lnTo>
                        <a:pt x="84" y="750"/>
                      </a:lnTo>
                      <a:lnTo>
                        <a:pt x="78" y="744"/>
                      </a:lnTo>
                      <a:lnTo>
                        <a:pt x="60" y="744"/>
                      </a:lnTo>
                      <a:lnTo>
                        <a:pt x="54" y="726"/>
                      </a:lnTo>
                      <a:lnTo>
                        <a:pt x="60" y="726"/>
                      </a:lnTo>
                      <a:lnTo>
                        <a:pt x="60" y="720"/>
                      </a:lnTo>
                      <a:lnTo>
                        <a:pt x="66" y="720"/>
                      </a:lnTo>
                      <a:lnTo>
                        <a:pt x="66" y="714"/>
                      </a:lnTo>
                      <a:lnTo>
                        <a:pt x="72" y="714"/>
                      </a:lnTo>
                      <a:lnTo>
                        <a:pt x="72" y="708"/>
                      </a:lnTo>
                      <a:lnTo>
                        <a:pt x="78" y="702"/>
                      </a:lnTo>
                      <a:lnTo>
                        <a:pt x="78" y="696"/>
                      </a:lnTo>
                      <a:lnTo>
                        <a:pt x="78" y="690"/>
                      </a:lnTo>
                      <a:lnTo>
                        <a:pt x="84" y="678"/>
                      </a:lnTo>
                      <a:lnTo>
                        <a:pt x="90" y="666"/>
                      </a:lnTo>
                      <a:lnTo>
                        <a:pt x="90" y="642"/>
                      </a:lnTo>
                      <a:lnTo>
                        <a:pt x="84" y="648"/>
                      </a:lnTo>
                      <a:lnTo>
                        <a:pt x="78" y="642"/>
                      </a:lnTo>
                      <a:lnTo>
                        <a:pt x="72" y="642"/>
                      </a:lnTo>
                      <a:lnTo>
                        <a:pt x="66" y="642"/>
                      </a:lnTo>
                      <a:lnTo>
                        <a:pt x="60" y="642"/>
                      </a:lnTo>
                      <a:lnTo>
                        <a:pt x="54" y="636"/>
                      </a:lnTo>
                      <a:lnTo>
                        <a:pt x="30" y="570"/>
                      </a:lnTo>
                      <a:lnTo>
                        <a:pt x="24" y="564"/>
                      </a:lnTo>
                      <a:lnTo>
                        <a:pt x="18" y="570"/>
                      </a:lnTo>
                      <a:lnTo>
                        <a:pt x="12" y="552"/>
                      </a:lnTo>
                      <a:lnTo>
                        <a:pt x="12" y="546"/>
                      </a:lnTo>
                      <a:lnTo>
                        <a:pt x="6" y="546"/>
                      </a:lnTo>
                      <a:lnTo>
                        <a:pt x="6" y="540"/>
                      </a:lnTo>
                      <a:lnTo>
                        <a:pt x="0" y="522"/>
                      </a:lnTo>
                      <a:lnTo>
                        <a:pt x="0" y="510"/>
                      </a:lnTo>
                      <a:lnTo>
                        <a:pt x="6" y="510"/>
                      </a:lnTo>
                      <a:lnTo>
                        <a:pt x="6" y="498"/>
                      </a:lnTo>
                      <a:lnTo>
                        <a:pt x="12" y="498"/>
                      </a:lnTo>
                      <a:lnTo>
                        <a:pt x="12" y="480"/>
                      </a:lnTo>
                      <a:lnTo>
                        <a:pt x="6" y="480"/>
                      </a:lnTo>
                      <a:lnTo>
                        <a:pt x="0" y="474"/>
                      </a:lnTo>
                      <a:lnTo>
                        <a:pt x="0" y="450"/>
                      </a:lnTo>
                      <a:lnTo>
                        <a:pt x="6" y="450"/>
                      </a:lnTo>
                      <a:lnTo>
                        <a:pt x="12" y="450"/>
                      </a:lnTo>
                      <a:lnTo>
                        <a:pt x="18" y="456"/>
                      </a:lnTo>
                      <a:lnTo>
                        <a:pt x="24" y="450"/>
                      </a:lnTo>
                      <a:lnTo>
                        <a:pt x="24" y="432"/>
                      </a:lnTo>
                      <a:lnTo>
                        <a:pt x="30" y="426"/>
                      </a:lnTo>
                      <a:lnTo>
                        <a:pt x="36" y="402"/>
                      </a:lnTo>
                      <a:lnTo>
                        <a:pt x="42" y="396"/>
                      </a:lnTo>
                      <a:lnTo>
                        <a:pt x="42" y="390"/>
                      </a:lnTo>
                      <a:lnTo>
                        <a:pt x="42" y="366"/>
                      </a:lnTo>
                      <a:lnTo>
                        <a:pt x="48" y="360"/>
                      </a:lnTo>
                      <a:lnTo>
                        <a:pt x="48" y="342"/>
                      </a:lnTo>
                      <a:lnTo>
                        <a:pt x="42" y="330"/>
                      </a:lnTo>
                      <a:lnTo>
                        <a:pt x="36" y="324"/>
                      </a:lnTo>
                      <a:lnTo>
                        <a:pt x="42" y="306"/>
                      </a:lnTo>
                      <a:lnTo>
                        <a:pt x="42" y="270"/>
                      </a:lnTo>
                      <a:lnTo>
                        <a:pt x="36" y="270"/>
                      </a:lnTo>
                      <a:lnTo>
                        <a:pt x="30" y="264"/>
                      </a:lnTo>
                      <a:lnTo>
                        <a:pt x="48" y="258"/>
                      </a:lnTo>
                      <a:lnTo>
                        <a:pt x="72" y="252"/>
                      </a:lnTo>
                      <a:lnTo>
                        <a:pt x="66" y="204"/>
                      </a:lnTo>
                      <a:lnTo>
                        <a:pt x="60" y="198"/>
                      </a:lnTo>
                      <a:lnTo>
                        <a:pt x="48" y="174"/>
                      </a:lnTo>
                      <a:lnTo>
                        <a:pt x="42" y="174"/>
                      </a:lnTo>
                      <a:lnTo>
                        <a:pt x="48" y="138"/>
                      </a:lnTo>
                      <a:lnTo>
                        <a:pt x="60" y="102"/>
                      </a:lnTo>
                      <a:lnTo>
                        <a:pt x="66" y="102"/>
                      </a:lnTo>
                      <a:lnTo>
                        <a:pt x="72" y="96"/>
                      </a:lnTo>
                      <a:lnTo>
                        <a:pt x="84" y="96"/>
                      </a:lnTo>
                      <a:lnTo>
                        <a:pt x="90" y="84"/>
                      </a:lnTo>
                      <a:lnTo>
                        <a:pt x="108" y="72"/>
                      </a:lnTo>
                      <a:lnTo>
                        <a:pt x="114" y="72"/>
                      </a:lnTo>
                      <a:lnTo>
                        <a:pt x="114" y="66"/>
                      </a:lnTo>
                      <a:lnTo>
                        <a:pt x="120" y="60"/>
                      </a:lnTo>
                      <a:lnTo>
                        <a:pt x="120" y="54"/>
                      </a:lnTo>
                      <a:lnTo>
                        <a:pt x="120" y="48"/>
                      </a:lnTo>
                      <a:lnTo>
                        <a:pt x="126" y="48"/>
                      </a:lnTo>
                      <a:lnTo>
                        <a:pt x="132" y="42"/>
                      </a:lnTo>
                      <a:lnTo>
                        <a:pt x="132" y="0"/>
                      </a:lnTo>
                      <a:lnTo>
                        <a:pt x="162" y="0"/>
                      </a:lnTo>
                      <a:lnTo>
                        <a:pt x="168" y="0"/>
                      </a:lnTo>
                      <a:lnTo>
                        <a:pt x="174" y="6"/>
                      </a:lnTo>
                      <a:lnTo>
                        <a:pt x="180" y="12"/>
                      </a:lnTo>
                      <a:lnTo>
                        <a:pt x="180" y="18"/>
                      </a:lnTo>
                      <a:lnTo>
                        <a:pt x="240" y="18"/>
                      </a:lnTo>
                      <a:lnTo>
                        <a:pt x="246" y="42"/>
                      </a:lnTo>
                      <a:lnTo>
                        <a:pt x="240" y="72"/>
                      </a:lnTo>
                      <a:lnTo>
                        <a:pt x="246" y="78"/>
                      </a:lnTo>
                      <a:lnTo>
                        <a:pt x="246" y="84"/>
                      </a:lnTo>
                      <a:lnTo>
                        <a:pt x="246" y="90"/>
                      </a:lnTo>
                      <a:lnTo>
                        <a:pt x="258" y="108"/>
                      </a:lnTo>
                      <a:lnTo>
                        <a:pt x="276" y="114"/>
                      </a:lnTo>
                      <a:lnTo>
                        <a:pt x="294" y="150"/>
                      </a:lnTo>
                      <a:lnTo>
                        <a:pt x="294" y="162"/>
                      </a:lnTo>
                      <a:lnTo>
                        <a:pt x="288" y="162"/>
                      </a:lnTo>
                      <a:lnTo>
                        <a:pt x="288" y="168"/>
                      </a:lnTo>
                      <a:lnTo>
                        <a:pt x="288" y="174"/>
                      </a:lnTo>
                      <a:lnTo>
                        <a:pt x="282" y="180"/>
                      </a:lnTo>
                      <a:lnTo>
                        <a:pt x="282" y="186"/>
                      </a:lnTo>
                      <a:lnTo>
                        <a:pt x="282" y="192"/>
                      </a:lnTo>
                      <a:lnTo>
                        <a:pt x="276" y="204"/>
                      </a:lnTo>
                      <a:lnTo>
                        <a:pt x="276" y="210"/>
                      </a:lnTo>
                      <a:lnTo>
                        <a:pt x="276" y="216"/>
                      </a:lnTo>
                      <a:lnTo>
                        <a:pt x="288" y="240"/>
                      </a:lnTo>
                      <a:lnTo>
                        <a:pt x="312" y="228"/>
                      </a:lnTo>
                      <a:lnTo>
                        <a:pt x="324" y="228"/>
                      </a:lnTo>
                      <a:lnTo>
                        <a:pt x="330" y="228"/>
                      </a:lnTo>
                      <a:lnTo>
                        <a:pt x="366" y="228"/>
                      </a:lnTo>
                      <a:lnTo>
                        <a:pt x="372" y="228"/>
                      </a:lnTo>
                      <a:lnTo>
                        <a:pt x="372" y="222"/>
                      </a:lnTo>
                      <a:lnTo>
                        <a:pt x="378" y="222"/>
                      </a:lnTo>
                      <a:lnTo>
                        <a:pt x="384" y="222"/>
                      </a:lnTo>
                      <a:lnTo>
                        <a:pt x="390" y="222"/>
                      </a:lnTo>
                      <a:lnTo>
                        <a:pt x="396" y="222"/>
                      </a:lnTo>
                      <a:lnTo>
                        <a:pt x="402" y="222"/>
                      </a:lnTo>
                      <a:lnTo>
                        <a:pt x="402" y="228"/>
                      </a:lnTo>
                      <a:lnTo>
                        <a:pt x="408" y="228"/>
                      </a:lnTo>
                      <a:lnTo>
                        <a:pt x="414" y="222"/>
                      </a:lnTo>
                      <a:lnTo>
                        <a:pt x="420" y="216"/>
                      </a:lnTo>
                      <a:lnTo>
                        <a:pt x="426" y="216"/>
                      </a:lnTo>
                      <a:lnTo>
                        <a:pt x="438" y="210"/>
                      </a:lnTo>
                      <a:lnTo>
                        <a:pt x="444" y="210"/>
                      </a:lnTo>
                      <a:lnTo>
                        <a:pt x="468" y="258"/>
                      </a:lnTo>
                      <a:lnTo>
                        <a:pt x="462" y="264"/>
                      </a:lnTo>
                      <a:lnTo>
                        <a:pt x="468" y="264"/>
                      </a:lnTo>
                      <a:lnTo>
                        <a:pt x="468" y="270"/>
                      </a:lnTo>
                      <a:lnTo>
                        <a:pt x="474" y="270"/>
                      </a:lnTo>
                      <a:lnTo>
                        <a:pt x="480" y="276"/>
                      </a:lnTo>
                      <a:lnTo>
                        <a:pt x="474" y="282"/>
                      </a:lnTo>
                      <a:lnTo>
                        <a:pt x="474" y="288"/>
                      </a:lnTo>
                      <a:lnTo>
                        <a:pt x="462" y="294"/>
                      </a:lnTo>
                      <a:lnTo>
                        <a:pt x="468" y="324"/>
                      </a:lnTo>
                      <a:lnTo>
                        <a:pt x="462" y="336"/>
                      </a:lnTo>
                      <a:lnTo>
                        <a:pt x="456" y="354"/>
                      </a:lnTo>
                      <a:lnTo>
                        <a:pt x="432" y="390"/>
                      </a:lnTo>
                      <a:lnTo>
                        <a:pt x="420" y="390"/>
                      </a:lnTo>
                      <a:lnTo>
                        <a:pt x="402" y="390"/>
                      </a:lnTo>
                      <a:lnTo>
                        <a:pt x="396" y="396"/>
                      </a:lnTo>
                      <a:lnTo>
                        <a:pt x="390" y="396"/>
                      </a:lnTo>
                      <a:lnTo>
                        <a:pt x="390" y="402"/>
                      </a:lnTo>
                      <a:lnTo>
                        <a:pt x="384" y="402"/>
                      </a:lnTo>
                      <a:lnTo>
                        <a:pt x="408" y="432"/>
                      </a:lnTo>
                      <a:lnTo>
                        <a:pt x="432" y="438"/>
                      </a:lnTo>
                      <a:lnTo>
                        <a:pt x="456" y="432"/>
                      </a:lnTo>
                      <a:lnTo>
                        <a:pt x="468" y="426"/>
                      </a:lnTo>
                      <a:lnTo>
                        <a:pt x="468" y="444"/>
                      </a:lnTo>
                      <a:lnTo>
                        <a:pt x="468" y="450"/>
                      </a:lnTo>
                      <a:lnTo>
                        <a:pt x="468" y="474"/>
                      </a:lnTo>
                      <a:lnTo>
                        <a:pt x="486" y="480"/>
                      </a:lnTo>
                      <a:lnTo>
                        <a:pt x="486" y="486"/>
                      </a:lnTo>
                      <a:lnTo>
                        <a:pt x="492" y="498"/>
                      </a:lnTo>
                      <a:lnTo>
                        <a:pt x="492" y="504"/>
                      </a:lnTo>
                      <a:lnTo>
                        <a:pt x="498" y="510"/>
                      </a:lnTo>
                      <a:lnTo>
                        <a:pt x="498" y="516"/>
                      </a:lnTo>
                      <a:lnTo>
                        <a:pt x="504" y="516"/>
                      </a:lnTo>
                      <a:lnTo>
                        <a:pt x="510" y="516"/>
                      </a:lnTo>
                      <a:lnTo>
                        <a:pt x="522" y="528"/>
                      </a:lnTo>
                      <a:lnTo>
                        <a:pt x="546" y="540"/>
                      </a:lnTo>
                      <a:lnTo>
                        <a:pt x="552" y="546"/>
                      </a:lnTo>
                      <a:lnTo>
                        <a:pt x="570" y="552"/>
                      </a:lnTo>
                      <a:lnTo>
                        <a:pt x="594" y="552"/>
                      </a:lnTo>
                      <a:lnTo>
                        <a:pt x="606" y="546"/>
                      </a:lnTo>
                      <a:lnTo>
                        <a:pt x="612" y="540"/>
                      </a:lnTo>
                      <a:lnTo>
                        <a:pt x="630" y="540"/>
                      </a:lnTo>
                      <a:lnTo>
                        <a:pt x="630" y="552"/>
                      </a:lnTo>
                      <a:lnTo>
                        <a:pt x="654" y="552"/>
                      </a:lnTo>
                      <a:lnTo>
                        <a:pt x="702" y="558"/>
                      </a:lnTo>
                      <a:lnTo>
                        <a:pt x="762" y="546"/>
                      </a:lnTo>
                      <a:lnTo>
                        <a:pt x="780" y="546"/>
                      </a:lnTo>
                      <a:lnTo>
                        <a:pt x="780" y="528"/>
                      </a:lnTo>
                      <a:lnTo>
                        <a:pt x="798" y="522"/>
                      </a:lnTo>
                      <a:lnTo>
                        <a:pt x="810" y="510"/>
                      </a:lnTo>
                      <a:lnTo>
                        <a:pt x="810" y="504"/>
                      </a:lnTo>
                      <a:lnTo>
                        <a:pt x="828" y="492"/>
                      </a:lnTo>
                      <a:lnTo>
                        <a:pt x="888" y="486"/>
                      </a:lnTo>
                      <a:lnTo>
                        <a:pt x="912" y="486"/>
                      </a:lnTo>
                      <a:lnTo>
                        <a:pt x="930" y="474"/>
                      </a:lnTo>
                      <a:lnTo>
                        <a:pt x="918" y="456"/>
                      </a:lnTo>
                      <a:lnTo>
                        <a:pt x="912" y="450"/>
                      </a:lnTo>
                      <a:lnTo>
                        <a:pt x="918" y="390"/>
                      </a:lnTo>
                      <a:lnTo>
                        <a:pt x="954" y="396"/>
                      </a:lnTo>
                      <a:lnTo>
                        <a:pt x="984" y="402"/>
                      </a:lnTo>
                      <a:lnTo>
                        <a:pt x="1014" y="420"/>
                      </a:lnTo>
                      <a:lnTo>
                        <a:pt x="1026" y="432"/>
                      </a:lnTo>
                      <a:lnTo>
                        <a:pt x="1044" y="450"/>
                      </a:lnTo>
                      <a:lnTo>
                        <a:pt x="1062" y="462"/>
                      </a:lnTo>
                      <a:lnTo>
                        <a:pt x="1098" y="468"/>
                      </a:lnTo>
                      <a:lnTo>
                        <a:pt x="1128" y="480"/>
                      </a:lnTo>
                      <a:lnTo>
                        <a:pt x="1152" y="486"/>
                      </a:lnTo>
                      <a:lnTo>
                        <a:pt x="1188" y="498"/>
                      </a:lnTo>
                      <a:lnTo>
                        <a:pt x="1212" y="504"/>
                      </a:lnTo>
                      <a:lnTo>
                        <a:pt x="1224" y="528"/>
                      </a:lnTo>
                      <a:lnTo>
                        <a:pt x="1236" y="540"/>
                      </a:lnTo>
                      <a:lnTo>
                        <a:pt x="1254" y="540"/>
                      </a:lnTo>
                      <a:lnTo>
                        <a:pt x="1254" y="546"/>
                      </a:lnTo>
                      <a:lnTo>
                        <a:pt x="1260" y="552"/>
                      </a:lnTo>
                      <a:lnTo>
                        <a:pt x="1266" y="552"/>
                      </a:lnTo>
                      <a:lnTo>
                        <a:pt x="1266" y="558"/>
                      </a:lnTo>
                      <a:lnTo>
                        <a:pt x="1272" y="564"/>
                      </a:lnTo>
                      <a:lnTo>
                        <a:pt x="1278" y="564"/>
                      </a:lnTo>
                      <a:lnTo>
                        <a:pt x="1278" y="570"/>
                      </a:lnTo>
                      <a:lnTo>
                        <a:pt x="1284" y="576"/>
                      </a:lnTo>
                      <a:lnTo>
                        <a:pt x="1290" y="582"/>
                      </a:lnTo>
                      <a:lnTo>
                        <a:pt x="1296" y="582"/>
                      </a:lnTo>
                      <a:lnTo>
                        <a:pt x="1296" y="588"/>
                      </a:lnTo>
                      <a:lnTo>
                        <a:pt x="1308" y="594"/>
                      </a:lnTo>
                      <a:lnTo>
                        <a:pt x="1308" y="600"/>
                      </a:lnTo>
                      <a:lnTo>
                        <a:pt x="1308" y="606"/>
                      </a:lnTo>
                      <a:lnTo>
                        <a:pt x="1314" y="612"/>
                      </a:lnTo>
                      <a:lnTo>
                        <a:pt x="1308" y="618"/>
                      </a:lnTo>
                      <a:lnTo>
                        <a:pt x="1314" y="618"/>
                      </a:lnTo>
                      <a:lnTo>
                        <a:pt x="1314" y="624"/>
                      </a:lnTo>
                      <a:lnTo>
                        <a:pt x="1308" y="624"/>
                      </a:lnTo>
                      <a:lnTo>
                        <a:pt x="1302" y="630"/>
                      </a:lnTo>
                      <a:lnTo>
                        <a:pt x="1302" y="636"/>
                      </a:lnTo>
                      <a:lnTo>
                        <a:pt x="1296" y="642"/>
                      </a:lnTo>
                      <a:lnTo>
                        <a:pt x="1302" y="648"/>
                      </a:lnTo>
                      <a:lnTo>
                        <a:pt x="1296" y="654"/>
                      </a:lnTo>
                      <a:lnTo>
                        <a:pt x="1302" y="660"/>
                      </a:lnTo>
                      <a:lnTo>
                        <a:pt x="1302" y="666"/>
                      </a:lnTo>
                      <a:lnTo>
                        <a:pt x="1308" y="666"/>
                      </a:lnTo>
                      <a:lnTo>
                        <a:pt x="1308" y="672"/>
                      </a:lnTo>
                      <a:lnTo>
                        <a:pt x="1308" y="678"/>
                      </a:lnTo>
                      <a:lnTo>
                        <a:pt x="1308" y="684"/>
                      </a:lnTo>
                      <a:lnTo>
                        <a:pt x="1308" y="690"/>
                      </a:lnTo>
                      <a:lnTo>
                        <a:pt x="1302" y="696"/>
                      </a:lnTo>
                      <a:lnTo>
                        <a:pt x="1302" y="702"/>
                      </a:lnTo>
                      <a:lnTo>
                        <a:pt x="1308" y="702"/>
                      </a:lnTo>
                      <a:lnTo>
                        <a:pt x="1302" y="708"/>
                      </a:lnTo>
                      <a:lnTo>
                        <a:pt x="1308" y="714"/>
                      </a:lnTo>
                      <a:lnTo>
                        <a:pt x="1308" y="720"/>
                      </a:lnTo>
                      <a:lnTo>
                        <a:pt x="1308" y="726"/>
                      </a:lnTo>
                      <a:lnTo>
                        <a:pt x="1308" y="732"/>
                      </a:lnTo>
                      <a:lnTo>
                        <a:pt x="1314" y="732"/>
                      </a:lnTo>
                      <a:lnTo>
                        <a:pt x="1314" y="738"/>
                      </a:lnTo>
                      <a:lnTo>
                        <a:pt x="1320" y="744"/>
                      </a:lnTo>
                      <a:lnTo>
                        <a:pt x="1326" y="750"/>
                      </a:lnTo>
                      <a:lnTo>
                        <a:pt x="1320" y="750"/>
                      </a:lnTo>
                      <a:lnTo>
                        <a:pt x="1320" y="756"/>
                      </a:lnTo>
                      <a:lnTo>
                        <a:pt x="1314" y="756"/>
                      </a:lnTo>
                      <a:lnTo>
                        <a:pt x="1314" y="762"/>
                      </a:lnTo>
                      <a:lnTo>
                        <a:pt x="1314" y="768"/>
                      </a:lnTo>
                      <a:lnTo>
                        <a:pt x="1320" y="768"/>
                      </a:lnTo>
                      <a:lnTo>
                        <a:pt x="1320" y="762"/>
                      </a:lnTo>
                      <a:lnTo>
                        <a:pt x="1320" y="768"/>
                      </a:lnTo>
                      <a:lnTo>
                        <a:pt x="1326" y="774"/>
                      </a:lnTo>
                      <a:lnTo>
                        <a:pt x="1332" y="774"/>
                      </a:lnTo>
                      <a:lnTo>
                        <a:pt x="1332" y="780"/>
                      </a:lnTo>
                      <a:lnTo>
                        <a:pt x="1332" y="786"/>
                      </a:lnTo>
                      <a:lnTo>
                        <a:pt x="1332" y="792"/>
                      </a:lnTo>
                      <a:lnTo>
                        <a:pt x="1338" y="786"/>
                      </a:lnTo>
                      <a:lnTo>
                        <a:pt x="1338" y="792"/>
                      </a:lnTo>
                      <a:lnTo>
                        <a:pt x="1344" y="798"/>
                      </a:lnTo>
                      <a:lnTo>
                        <a:pt x="1344" y="804"/>
                      </a:lnTo>
                      <a:lnTo>
                        <a:pt x="1344" y="810"/>
                      </a:lnTo>
                      <a:lnTo>
                        <a:pt x="1344" y="816"/>
                      </a:lnTo>
                      <a:lnTo>
                        <a:pt x="1344" y="822"/>
                      </a:lnTo>
                      <a:lnTo>
                        <a:pt x="1338" y="828"/>
                      </a:lnTo>
                      <a:lnTo>
                        <a:pt x="1332" y="828"/>
                      </a:lnTo>
                      <a:lnTo>
                        <a:pt x="1338" y="840"/>
                      </a:lnTo>
                      <a:lnTo>
                        <a:pt x="1344" y="846"/>
                      </a:lnTo>
                      <a:lnTo>
                        <a:pt x="1344" y="852"/>
                      </a:lnTo>
                      <a:lnTo>
                        <a:pt x="1350" y="852"/>
                      </a:lnTo>
                      <a:lnTo>
                        <a:pt x="1356" y="858"/>
                      </a:lnTo>
                      <a:lnTo>
                        <a:pt x="1362" y="858"/>
                      </a:lnTo>
                      <a:lnTo>
                        <a:pt x="1362" y="870"/>
                      </a:lnTo>
                      <a:lnTo>
                        <a:pt x="1356" y="870"/>
                      </a:lnTo>
                      <a:lnTo>
                        <a:pt x="1356" y="876"/>
                      </a:lnTo>
                      <a:lnTo>
                        <a:pt x="1350" y="876"/>
                      </a:lnTo>
                      <a:lnTo>
                        <a:pt x="1344" y="876"/>
                      </a:lnTo>
                      <a:lnTo>
                        <a:pt x="1344" y="882"/>
                      </a:lnTo>
                      <a:lnTo>
                        <a:pt x="1338" y="882"/>
                      </a:lnTo>
                      <a:lnTo>
                        <a:pt x="1338" y="888"/>
                      </a:lnTo>
                      <a:lnTo>
                        <a:pt x="1338" y="894"/>
                      </a:lnTo>
                      <a:lnTo>
                        <a:pt x="1344" y="900"/>
                      </a:lnTo>
                      <a:lnTo>
                        <a:pt x="1344" y="906"/>
                      </a:lnTo>
                      <a:lnTo>
                        <a:pt x="1338" y="906"/>
                      </a:lnTo>
                      <a:lnTo>
                        <a:pt x="1332" y="912"/>
                      </a:lnTo>
                      <a:lnTo>
                        <a:pt x="1332" y="918"/>
                      </a:lnTo>
                      <a:lnTo>
                        <a:pt x="1326" y="918"/>
                      </a:lnTo>
                      <a:lnTo>
                        <a:pt x="1332" y="924"/>
                      </a:lnTo>
                      <a:lnTo>
                        <a:pt x="1284" y="942"/>
                      </a:lnTo>
                      <a:lnTo>
                        <a:pt x="1236" y="948"/>
                      </a:lnTo>
                      <a:lnTo>
                        <a:pt x="1194" y="966"/>
                      </a:lnTo>
                      <a:lnTo>
                        <a:pt x="1170" y="1002"/>
                      </a:lnTo>
                      <a:lnTo>
                        <a:pt x="1134" y="1020"/>
                      </a:lnTo>
                      <a:lnTo>
                        <a:pt x="1116" y="1032"/>
                      </a:lnTo>
                      <a:lnTo>
                        <a:pt x="1098" y="1050"/>
                      </a:lnTo>
                      <a:lnTo>
                        <a:pt x="1074" y="1074"/>
                      </a:lnTo>
                      <a:lnTo>
                        <a:pt x="1008" y="1134"/>
                      </a:lnTo>
                      <a:lnTo>
                        <a:pt x="990" y="1158"/>
                      </a:lnTo>
                      <a:lnTo>
                        <a:pt x="978" y="1182"/>
                      </a:lnTo>
                      <a:lnTo>
                        <a:pt x="960" y="1194"/>
                      </a:lnTo>
                      <a:lnTo>
                        <a:pt x="942" y="1212"/>
                      </a:lnTo>
                      <a:lnTo>
                        <a:pt x="912" y="1242"/>
                      </a:lnTo>
                      <a:lnTo>
                        <a:pt x="888" y="1254"/>
                      </a:lnTo>
                      <a:lnTo>
                        <a:pt x="864" y="1278"/>
                      </a:lnTo>
                      <a:lnTo>
                        <a:pt x="828" y="1296"/>
                      </a:lnTo>
                      <a:lnTo>
                        <a:pt x="774" y="1308"/>
                      </a:lnTo>
                      <a:lnTo>
                        <a:pt x="732" y="1302"/>
                      </a:lnTo>
                      <a:lnTo>
                        <a:pt x="702" y="1284"/>
                      </a:lnTo>
                      <a:lnTo>
                        <a:pt x="684" y="12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7" name="Freeform 17">
                  <a:extLst>
                    <a:ext uri="{FF2B5EF4-FFF2-40B4-BE49-F238E27FC236}">
                      <a16:creationId xmlns:a16="http://schemas.microsoft.com/office/drawing/2014/main" xmlns="" id="{DE67FA76-6533-4B1D-818C-714F8444EF5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74" y="2089"/>
                  <a:ext cx="762" cy="866"/>
                </a:xfrm>
                <a:custGeom>
                  <a:avLst/>
                  <a:gdLst>
                    <a:gd name="T0" fmla="*/ 144 w 1722"/>
                    <a:gd name="T1" fmla="*/ 131 h 1956"/>
                    <a:gd name="T2" fmla="*/ 142 w 1722"/>
                    <a:gd name="T3" fmla="*/ 139 h 1956"/>
                    <a:gd name="T4" fmla="*/ 137 w 1722"/>
                    <a:gd name="T5" fmla="*/ 143 h 1956"/>
                    <a:gd name="T6" fmla="*/ 133 w 1722"/>
                    <a:gd name="T7" fmla="*/ 147 h 1956"/>
                    <a:gd name="T8" fmla="*/ 132 w 1722"/>
                    <a:gd name="T9" fmla="*/ 152 h 1956"/>
                    <a:gd name="T10" fmla="*/ 130 w 1722"/>
                    <a:gd name="T11" fmla="*/ 159 h 1956"/>
                    <a:gd name="T12" fmla="*/ 127 w 1722"/>
                    <a:gd name="T13" fmla="*/ 164 h 1956"/>
                    <a:gd name="T14" fmla="*/ 123 w 1722"/>
                    <a:gd name="T15" fmla="*/ 168 h 1956"/>
                    <a:gd name="T16" fmla="*/ 117 w 1722"/>
                    <a:gd name="T17" fmla="*/ 169 h 1956"/>
                    <a:gd name="T18" fmla="*/ 110 w 1722"/>
                    <a:gd name="T19" fmla="*/ 168 h 1956"/>
                    <a:gd name="T20" fmla="*/ 104 w 1722"/>
                    <a:gd name="T21" fmla="*/ 166 h 1956"/>
                    <a:gd name="T22" fmla="*/ 101 w 1722"/>
                    <a:gd name="T23" fmla="*/ 159 h 1956"/>
                    <a:gd name="T24" fmla="*/ 95 w 1722"/>
                    <a:gd name="T25" fmla="*/ 156 h 1956"/>
                    <a:gd name="T26" fmla="*/ 89 w 1722"/>
                    <a:gd name="T27" fmla="*/ 151 h 1956"/>
                    <a:gd name="T28" fmla="*/ 87 w 1722"/>
                    <a:gd name="T29" fmla="*/ 144 h 1956"/>
                    <a:gd name="T30" fmla="*/ 82 w 1722"/>
                    <a:gd name="T31" fmla="*/ 141 h 1956"/>
                    <a:gd name="T32" fmla="*/ 76 w 1722"/>
                    <a:gd name="T33" fmla="*/ 134 h 1956"/>
                    <a:gd name="T34" fmla="*/ 74 w 1722"/>
                    <a:gd name="T35" fmla="*/ 143 h 1956"/>
                    <a:gd name="T36" fmla="*/ 68 w 1722"/>
                    <a:gd name="T37" fmla="*/ 147 h 1956"/>
                    <a:gd name="T38" fmla="*/ 54 w 1722"/>
                    <a:gd name="T39" fmla="*/ 144 h 1956"/>
                    <a:gd name="T40" fmla="*/ 51 w 1722"/>
                    <a:gd name="T41" fmla="*/ 142 h 1956"/>
                    <a:gd name="T42" fmla="*/ 42 w 1722"/>
                    <a:gd name="T43" fmla="*/ 151 h 1956"/>
                    <a:gd name="T44" fmla="*/ 33 w 1722"/>
                    <a:gd name="T45" fmla="*/ 154 h 1956"/>
                    <a:gd name="T46" fmla="*/ 31 w 1722"/>
                    <a:gd name="T47" fmla="*/ 159 h 1956"/>
                    <a:gd name="T48" fmla="*/ 29 w 1722"/>
                    <a:gd name="T49" fmla="*/ 166 h 1956"/>
                    <a:gd name="T50" fmla="*/ 25 w 1722"/>
                    <a:gd name="T51" fmla="*/ 169 h 1956"/>
                    <a:gd name="T52" fmla="*/ 27 w 1722"/>
                    <a:gd name="T53" fmla="*/ 154 h 1956"/>
                    <a:gd name="T54" fmla="*/ 37 w 1722"/>
                    <a:gd name="T55" fmla="*/ 133 h 1956"/>
                    <a:gd name="T56" fmla="*/ 36 w 1722"/>
                    <a:gd name="T57" fmla="*/ 109 h 1956"/>
                    <a:gd name="T58" fmla="*/ 27 w 1722"/>
                    <a:gd name="T59" fmla="*/ 101 h 1956"/>
                    <a:gd name="T60" fmla="*/ 5 w 1722"/>
                    <a:gd name="T61" fmla="*/ 98 h 1956"/>
                    <a:gd name="T62" fmla="*/ 2 w 1722"/>
                    <a:gd name="T63" fmla="*/ 93 h 1956"/>
                    <a:gd name="T64" fmla="*/ 12 w 1722"/>
                    <a:gd name="T65" fmla="*/ 82 h 1956"/>
                    <a:gd name="T66" fmla="*/ 9 w 1722"/>
                    <a:gd name="T67" fmla="*/ 74 h 1956"/>
                    <a:gd name="T68" fmla="*/ 23 w 1722"/>
                    <a:gd name="T69" fmla="*/ 72 h 1956"/>
                    <a:gd name="T70" fmla="*/ 22 w 1722"/>
                    <a:gd name="T71" fmla="*/ 67 h 1956"/>
                    <a:gd name="T72" fmla="*/ 48 w 1722"/>
                    <a:gd name="T73" fmla="*/ 57 h 1956"/>
                    <a:gd name="T74" fmla="*/ 78 w 1722"/>
                    <a:gd name="T75" fmla="*/ 34 h 1956"/>
                    <a:gd name="T76" fmla="*/ 81 w 1722"/>
                    <a:gd name="T77" fmla="*/ 31 h 1956"/>
                    <a:gd name="T78" fmla="*/ 80 w 1722"/>
                    <a:gd name="T79" fmla="*/ 26 h 1956"/>
                    <a:gd name="T80" fmla="*/ 78 w 1722"/>
                    <a:gd name="T81" fmla="*/ 21 h 1956"/>
                    <a:gd name="T82" fmla="*/ 77 w 1722"/>
                    <a:gd name="T83" fmla="*/ 18 h 1956"/>
                    <a:gd name="T84" fmla="*/ 77 w 1722"/>
                    <a:gd name="T85" fmla="*/ 12 h 1956"/>
                    <a:gd name="T86" fmla="*/ 77 w 1722"/>
                    <a:gd name="T87" fmla="*/ 7 h 1956"/>
                    <a:gd name="T88" fmla="*/ 102 w 1722"/>
                    <a:gd name="T89" fmla="*/ 2 h 1956"/>
                    <a:gd name="T90" fmla="*/ 115 w 1722"/>
                    <a:gd name="T91" fmla="*/ 3 h 1956"/>
                    <a:gd name="T92" fmla="*/ 123 w 1722"/>
                    <a:gd name="T93" fmla="*/ 3 h 1956"/>
                    <a:gd name="T94" fmla="*/ 125 w 1722"/>
                    <a:gd name="T95" fmla="*/ 9 h 1956"/>
                    <a:gd name="T96" fmla="*/ 133 w 1722"/>
                    <a:gd name="T97" fmla="*/ 13 h 1956"/>
                    <a:gd name="T98" fmla="*/ 149 w 1722"/>
                    <a:gd name="T99" fmla="*/ 37 h 1956"/>
                    <a:gd name="T100" fmla="*/ 141 w 1722"/>
                    <a:gd name="T101" fmla="*/ 57 h 1956"/>
                    <a:gd name="T102" fmla="*/ 135 w 1722"/>
                    <a:gd name="T103" fmla="*/ 63 h 1956"/>
                    <a:gd name="T104" fmla="*/ 124 w 1722"/>
                    <a:gd name="T105" fmla="*/ 77 h 1956"/>
                    <a:gd name="T106" fmla="*/ 123 w 1722"/>
                    <a:gd name="T107" fmla="*/ 96 h 1956"/>
                    <a:gd name="T108" fmla="*/ 127 w 1722"/>
                    <a:gd name="T109" fmla="*/ 97 h 1956"/>
                    <a:gd name="T110" fmla="*/ 129 w 1722"/>
                    <a:gd name="T111" fmla="*/ 92 h 1956"/>
                    <a:gd name="T112" fmla="*/ 134 w 1722"/>
                    <a:gd name="T113" fmla="*/ 94 h 1956"/>
                    <a:gd name="T114" fmla="*/ 138 w 1722"/>
                    <a:gd name="T115" fmla="*/ 99 h 1956"/>
                    <a:gd name="T116" fmla="*/ 142 w 1722"/>
                    <a:gd name="T117" fmla="*/ 104 h 1956"/>
                    <a:gd name="T118" fmla="*/ 141 w 1722"/>
                    <a:gd name="T119" fmla="*/ 115 h 195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722"/>
                    <a:gd name="T181" fmla="*/ 0 h 1956"/>
                    <a:gd name="T182" fmla="*/ 1722 w 1722"/>
                    <a:gd name="T183" fmla="*/ 1956 h 195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722" h="1956">
                      <a:moveTo>
                        <a:pt x="1686" y="1404"/>
                      </a:moveTo>
                      <a:lnTo>
                        <a:pt x="1680" y="1416"/>
                      </a:lnTo>
                      <a:lnTo>
                        <a:pt x="1674" y="1422"/>
                      </a:lnTo>
                      <a:lnTo>
                        <a:pt x="1674" y="1428"/>
                      </a:lnTo>
                      <a:lnTo>
                        <a:pt x="1668" y="1428"/>
                      </a:lnTo>
                      <a:lnTo>
                        <a:pt x="1668" y="1434"/>
                      </a:lnTo>
                      <a:lnTo>
                        <a:pt x="1662" y="1446"/>
                      </a:lnTo>
                      <a:lnTo>
                        <a:pt x="1656" y="1464"/>
                      </a:lnTo>
                      <a:lnTo>
                        <a:pt x="1656" y="1476"/>
                      </a:lnTo>
                      <a:lnTo>
                        <a:pt x="1656" y="1488"/>
                      </a:lnTo>
                      <a:lnTo>
                        <a:pt x="1662" y="1500"/>
                      </a:lnTo>
                      <a:lnTo>
                        <a:pt x="1662" y="1506"/>
                      </a:lnTo>
                      <a:lnTo>
                        <a:pt x="1662" y="1524"/>
                      </a:lnTo>
                      <a:lnTo>
                        <a:pt x="1668" y="1542"/>
                      </a:lnTo>
                      <a:lnTo>
                        <a:pt x="1674" y="1560"/>
                      </a:lnTo>
                      <a:lnTo>
                        <a:pt x="1680" y="1578"/>
                      </a:lnTo>
                      <a:lnTo>
                        <a:pt x="1686" y="1578"/>
                      </a:lnTo>
                      <a:lnTo>
                        <a:pt x="1686" y="1584"/>
                      </a:lnTo>
                      <a:lnTo>
                        <a:pt x="1686" y="1590"/>
                      </a:lnTo>
                      <a:lnTo>
                        <a:pt x="1686" y="1596"/>
                      </a:lnTo>
                      <a:lnTo>
                        <a:pt x="1680" y="1596"/>
                      </a:lnTo>
                      <a:lnTo>
                        <a:pt x="1674" y="1602"/>
                      </a:lnTo>
                      <a:lnTo>
                        <a:pt x="1662" y="1602"/>
                      </a:lnTo>
                      <a:lnTo>
                        <a:pt x="1638" y="1596"/>
                      </a:lnTo>
                      <a:lnTo>
                        <a:pt x="1632" y="1596"/>
                      </a:lnTo>
                      <a:lnTo>
                        <a:pt x="1626" y="1602"/>
                      </a:lnTo>
                      <a:lnTo>
                        <a:pt x="1620" y="1602"/>
                      </a:lnTo>
                      <a:lnTo>
                        <a:pt x="1614" y="1602"/>
                      </a:lnTo>
                      <a:lnTo>
                        <a:pt x="1602" y="1602"/>
                      </a:lnTo>
                      <a:lnTo>
                        <a:pt x="1602" y="1608"/>
                      </a:lnTo>
                      <a:lnTo>
                        <a:pt x="1602" y="1620"/>
                      </a:lnTo>
                      <a:lnTo>
                        <a:pt x="1596" y="1620"/>
                      </a:lnTo>
                      <a:lnTo>
                        <a:pt x="1590" y="1620"/>
                      </a:lnTo>
                      <a:lnTo>
                        <a:pt x="1584" y="1626"/>
                      </a:lnTo>
                      <a:lnTo>
                        <a:pt x="1584" y="1632"/>
                      </a:lnTo>
                      <a:lnTo>
                        <a:pt x="1578" y="1644"/>
                      </a:lnTo>
                      <a:lnTo>
                        <a:pt x="1572" y="1644"/>
                      </a:lnTo>
                      <a:lnTo>
                        <a:pt x="1566" y="1644"/>
                      </a:lnTo>
                      <a:lnTo>
                        <a:pt x="1566" y="1650"/>
                      </a:lnTo>
                      <a:lnTo>
                        <a:pt x="1560" y="1650"/>
                      </a:lnTo>
                      <a:lnTo>
                        <a:pt x="1554" y="1650"/>
                      </a:lnTo>
                      <a:lnTo>
                        <a:pt x="1548" y="1650"/>
                      </a:lnTo>
                      <a:lnTo>
                        <a:pt x="1548" y="1656"/>
                      </a:lnTo>
                      <a:lnTo>
                        <a:pt x="1542" y="1668"/>
                      </a:lnTo>
                      <a:lnTo>
                        <a:pt x="1542" y="1674"/>
                      </a:lnTo>
                      <a:lnTo>
                        <a:pt x="1542" y="1692"/>
                      </a:lnTo>
                      <a:lnTo>
                        <a:pt x="1536" y="1698"/>
                      </a:lnTo>
                      <a:lnTo>
                        <a:pt x="1530" y="1698"/>
                      </a:lnTo>
                      <a:lnTo>
                        <a:pt x="1524" y="1698"/>
                      </a:lnTo>
                      <a:lnTo>
                        <a:pt x="1518" y="1704"/>
                      </a:lnTo>
                      <a:lnTo>
                        <a:pt x="1512" y="1710"/>
                      </a:lnTo>
                      <a:lnTo>
                        <a:pt x="1506" y="1722"/>
                      </a:lnTo>
                      <a:lnTo>
                        <a:pt x="1500" y="1728"/>
                      </a:lnTo>
                      <a:lnTo>
                        <a:pt x="1500" y="1734"/>
                      </a:lnTo>
                      <a:lnTo>
                        <a:pt x="1512" y="1734"/>
                      </a:lnTo>
                      <a:lnTo>
                        <a:pt x="1518" y="1740"/>
                      </a:lnTo>
                      <a:lnTo>
                        <a:pt x="1518" y="1746"/>
                      </a:lnTo>
                      <a:lnTo>
                        <a:pt x="1518" y="1752"/>
                      </a:lnTo>
                      <a:lnTo>
                        <a:pt x="1518" y="1758"/>
                      </a:lnTo>
                      <a:lnTo>
                        <a:pt x="1524" y="1758"/>
                      </a:lnTo>
                      <a:lnTo>
                        <a:pt x="1524" y="1764"/>
                      </a:lnTo>
                      <a:lnTo>
                        <a:pt x="1530" y="1770"/>
                      </a:lnTo>
                      <a:lnTo>
                        <a:pt x="1518" y="1770"/>
                      </a:lnTo>
                      <a:lnTo>
                        <a:pt x="1512" y="1782"/>
                      </a:lnTo>
                      <a:lnTo>
                        <a:pt x="1512" y="1788"/>
                      </a:lnTo>
                      <a:lnTo>
                        <a:pt x="1518" y="1788"/>
                      </a:lnTo>
                      <a:lnTo>
                        <a:pt x="1524" y="1800"/>
                      </a:lnTo>
                      <a:lnTo>
                        <a:pt x="1524" y="1806"/>
                      </a:lnTo>
                      <a:lnTo>
                        <a:pt x="1518" y="1812"/>
                      </a:lnTo>
                      <a:lnTo>
                        <a:pt x="1512" y="1818"/>
                      </a:lnTo>
                      <a:lnTo>
                        <a:pt x="1506" y="1818"/>
                      </a:lnTo>
                      <a:lnTo>
                        <a:pt x="1500" y="1824"/>
                      </a:lnTo>
                      <a:lnTo>
                        <a:pt x="1500" y="1836"/>
                      </a:lnTo>
                      <a:lnTo>
                        <a:pt x="1500" y="1842"/>
                      </a:lnTo>
                      <a:lnTo>
                        <a:pt x="1500" y="1848"/>
                      </a:lnTo>
                      <a:lnTo>
                        <a:pt x="1500" y="1854"/>
                      </a:lnTo>
                      <a:lnTo>
                        <a:pt x="1494" y="1860"/>
                      </a:lnTo>
                      <a:lnTo>
                        <a:pt x="1488" y="1860"/>
                      </a:lnTo>
                      <a:lnTo>
                        <a:pt x="1488" y="1866"/>
                      </a:lnTo>
                      <a:lnTo>
                        <a:pt x="1482" y="1872"/>
                      </a:lnTo>
                      <a:lnTo>
                        <a:pt x="1482" y="1878"/>
                      </a:lnTo>
                      <a:lnTo>
                        <a:pt x="1482" y="1884"/>
                      </a:lnTo>
                      <a:lnTo>
                        <a:pt x="1476" y="1890"/>
                      </a:lnTo>
                      <a:lnTo>
                        <a:pt x="1470" y="1890"/>
                      </a:lnTo>
                      <a:lnTo>
                        <a:pt x="1470" y="1896"/>
                      </a:lnTo>
                      <a:lnTo>
                        <a:pt x="1464" y="1896"/>
                      </a:lnTo>
                      <a:lnTo>
                        <a:pt x="1458" y="1896"/>
                      </a:lnTo>
                      <a:lnTo>
                        <a:pt x="1452" y="1896"/>
                      </a:lnTo>
                      <a:lnTo>
                        <a:pt x="1440" y="1890"/>
                      </a:lnTo>
                      <a:lnTo>
                        <a:pt x="1434" y="1896"/>
                      </a:lnTo>
                      <a:lnTo>
                        <a:pt x="1428" y="1896"/>
                      </a:lnTo>
                      <a:lnTo>
                        <a:pt x="1422" y="1896"/>
                      </a:lnTo>
                      <a:lnTo>
                        <a:pt x="1422" y="1902"/>
                      </a:lnTo>
                      <a:lnTo>
                        <a:pt x="1416" y="1902"/>
                      </a:lnTo>
                      <a:lnTo>
                        <a:pt x="1422" y="1914"/>
                      </a:lnTo>
                      <a:lnTo>
                        <a:pt x="1422" y="1932"/>
                      </a:lnTo>
                      <a:lnTo>
                        <a:pt x="1416" y="1938"/>
                      </a:lnTo>
                      <a:lnTo>
                        <a:pt x="1422" y="1938"/>
                      </a:lnTo>
                      <a:lnTo>
                        <a:pt x="1404" y="1938"/>
                      </a:lnTo>
                      <a:lnTo>
                        <a:pt x="1392" y="1944"/>
                      </a:lnTo>
                      <a:lnTo>
                        <a:pt x="1386" y="1944"/>
                      </a:lnTo>
                      <a:lnTo>
                        <a:pt x="1374" y="1944"/>
                      </a:lnTo>
                      <a:lnTo>
                        <a:pt x="1368" y="1950"/>
                      </a:lnTo>
                      <a:lnTo>
                        <a:pt x="1374" y="1956"/>
                      </a:lnTo>
                      <a:lnTo>
                        <a:pt x="1368" y="1956"/>
                      </a:lnTo>
                      <a:lnTo>
                        <a:pt x="1356" y="1956"/>
                      </a:lnTo>
                      <a:lnTo>
                        <a:pt x="1350" y="1956"/>
                      </a:lnTo>
                      <a:lnTo>
                        <a:pt x="1350" y="1950"/>
                      </a:lnTo>
                      <a:lnTo>
                        <a:pt x="1344" y="1944"/>
                      </a:lnTo>
                      <a:lnTo>
                        <a:pt x="1332" y="1938"/>
                      </a:lnTo>
                      <a:lnTo>
                        <a:pt x="1326" y="1938"/>
                      </a:lnTo>
                      <a:lnTo>
                        <a:pt x="1320" y="1938"/>
                      </a:lnTo>
                      <a:lnTo>
                        <a:pt x="1314" y="1944"/>
                      </a:lnTo>
                      <a:lnTo>
                        <a:pt x="1308" y="1944"/>
                      </a:lnTo>
                      <a:lnTo>
                        <a:pt x="1302" y="1944"/>
                      </a:lnTo>
                      <a:lnTo>
                        <a:pt x="1296" y="1938"/>
                      </a:lnTo>
                      <a:lnTo>
                        <a:pt x="1284" y="1938"/>
                      </a:lnTo>
                      <a:lnTo>
                        <a:pt x="1278" y="1938"/>
                      </a:lnTo>
                      <a:lnTo>
                        <a:pt x="1272" y="1938"/>
                      </a:lnTo>
                      <a:lnTo>
                        <a:pt x="1266" y="1932"/>
                      </a:lnTo>
                      <a:lnTo>
                        <a:pt x="1260" y="1932"/>
                      </a:lnTo>
                      <a:lnTo>
                        <a:pt x="1254" y="1920"/>
                      </a:lnTo>
                      <a:lnTo>
                        <a:pt x="1248" y="1920"/>
                      </a:lnTo>
                      <a:lnTo>
                        <a:pt x="1242" y="1920"/>
                      </a:lnTo>
                      <a:lnTo>
                        <a:pt x="1236" y="1926"/>
                      </a:lnTo>
                      <a:lnTo>
                        <a:pt x="1236" y="1932"/>
                      </a:lnTo>
                      <a:lnTo>
                        <a:pt x="1230" y="1932"/>
                      </a:lnTo>
                      <a:lnTo>
                        <a:pt x="1224" y="1932"/>
                      </a:lnTo>
                      <a:lnTo>
                        <a:pt x="1218" y="1938"/>
                      </a:lnTo>
                      <a:lnTo>
                        <a:pt x="1212" y="1932"/>
                      </a:lnTo>
                      <a:lnTo>
                        <a:pt x="1206" y="1926"/>
                      </a:lnTo>
                      <a:lnTo>
                        <a:pt x="1206" y="1908"/>
                      </a:lnTo>
                      <a:lnTo>
                        <a:pt x="1206" y="1884"/>
                      </a:lnTo>
                      <a:lnTo>
                        <a:pt x="1206" y="1866"/>
                      </a:lnTo>
                      <a:lnTo>
                        <a:pt x="1212" y="1848"/>
                      </a:lnTo>
                      <a:lnTo>
                        <a:pt x="1212" y="1842"/>
                      </a:lnTo>
                      <a:lnTo>
                        <a:pt x="1206" y="1836"/>
                      </a:lnTo>
                      <a:lnTo>
                        <a:pt x="1200" y="1830"/>
                      </a:lnTo>
                      <a:lnTo>
                        <a:pt x="1194" y="1824"/>
                      </a:lnTo>
                      <a:lnTo>
                        <a:pt x="1188" y="1824"/>
                      </a:lnTo>
                      <a:lnTo>
                        <a:pt x="1182" y="1824"/>
                      </a:lnTo>
                      <a:lnTo>
                        <a:pt x="1176" y="1824"/>
                      </a:lnTo>
                      <a:lnTo>
                        <a:pt x="1170" y="1818"/>
                      </a:lnTo>
                      <a:lnTo>
                        <a:pt x="1164" y="1830"/>
                      </a:lnTo>
                      <a:lnTo>
                        <a:pt x="1152" y="1836"/>
                      </a:lnTo>
                      <a:lnTo>
                        <a:pt x="1146" y="1842"/>
                      </a:lnTo>
                      <a:lnTo>
                        <a:pt x="1140" y="1842"/>
                      </a:lnTo>
                      <a:lnTo>
                        <a:pt x="1134" y="1842"/>
                      </a:lnTo>
                      <a:lnTo>
                        <a:pt x="1128" y="1842"/>
                      </a:lnTo>
                      <a:lnTo>
                        <a:pt x="1116" y="1836"/>
                      </a:lnTo>
                      <a:lnTo>
                        <a:pt x="1110" y="1842"/>
                      </a:lnTo>
                      <a:lnTo>
                        <a:pt x="1092" y="1830"/>
                      </a:lnTo>
                      <a:lnTo>
                        <a:pt x="1092" y="1824"/>
                      </a:lnTo>
                      <a:lnTo>
                        <a:pt x="1092" y="1806"/>
                      </a:lnTo>
                      <a:lnTo>
                        <a:pt x="1092" y="1800"/>
                      </a:lnTo>
                      <a:lnTo>
                        <a:pt x="1092" y="1794"/>
                      </a:lnTo>
                      <a:lnTo>
                        <a:pt x="1086" y="1788"/>
                      </a:lnTo>
                      <a:lnTo>
                        <a:pt x="1080" y="1794"/>
                      </a:lnTo>
                      <a:lnTo>
                        <a:pt x="1074" y="1788"/>
                      </a:lnTo>
                      <a:lnTo>
                        <a:pt x="1068" y="1770"/>
                      </a:lnTo>
                      <a:lnTo>
                        <a:pt x="1056" y="1764"/>
                      </a:lnTo>
                      <a:lnTo>
                        <a:pt x="1050" y="1764"/>
                      </a:lnTo>
                      <a:lnTo>
                        <a:pt x="1044" y="1764"/>
                      </a:lnTo>
                      <a:lnTo>
                        <a:pt x="1038" y="1758"/>
                      </a:lnTo>
                      <a:lnTo>
                        <a:pt x="1032" y="1752"/>
                      </a:lnTo>
                      <a:lnTo>
                        <a:pt x="1032" y="1746"/>
                      </a:lnTo>
                      <a:lnTo>
                        <a:pt x="1032" y="1740"/>
                      </a:lnTo>
                      <a:lnTo>
                        <a:pt x="1032" y="1734"/>
                      </a:lnTo>
                      <a:lnTo>
                        <a:pt x="1026" y="1734"/>
                      </a:lnTo>
                      <a:lnTo>
                        <a:pt x="1032" y="1728"/>
                      </a:lnTo>
                      <a:lnTo>
                        <a:pt x="1032" y="1722"/>
                      </a:lnTo>
                      <a:lnTo>
                        <a:pt x="1044" y="1686"/>
                      </a:lnTo>
                      <a:lnTo>
                        <a:pt x="1044" y="1680"/>
                      </a:lnTo>
                      <a:lnTo>
                        <a:pt x="1032" y="1674"/>
                      </a:lnTo>
                      <a:lnTo>
                        <a:pt x="1026" y="1674"/>
                      </a:lnTo>
                      <a:lnTo>
                        <a:pt x="1026" y="1668"/>
                      </a:lnTo>
                      <a:lnTo>
                        <a:pt x="1020" y="1662"/>
                      </a:lnTo>
                      <a:lnTo>
                        <a:pt x="1014" y="1668"/>
                      </a:lnTo>
                      <a:lnTo>
                        <a:pt x="1008" y="1662"/>
                      </a:lnTo>
                      <a:lnTo>
                        <a:pt x="1002" y="1662"/>
                      </a:lnTo>
                      <a:lnTo>
                        <a:pt x="1002" y="1668"/>
                      </a:lnTo>
                      <a:lnTo>
                        <a:pt x="996" y="1668"/>
                      </a:lnTo>
                      <a:lnTo>
                        <a:pt x="996" y="1662"/>
                      </a:lnTo>
                      <a:lnTo>
                        <a:pt x="984" y="1662"/>
                      </a:lnTo>
                      <a:lnTo>
                        <a:pt x="984" y="1656"/>
                      </a:lnTo>
                      <a:lnTo>
                        <a:pt x="978" y="1650"/>
                      </a:lnTo>
                      <a:lnTo>
                        <a:pt x="978" y="1644"/>
                      </a:lnTo>
                      <a:lnTo>
                        <a:pt x="966" y="1650"/>
                      </a:lnTo>
                      <a:lnTo>
                        <a:pt x="960" y="1638"/>
                      </a:lnTo>
                      <a:lnTo>
                        <a:pt x="954" y="1632"/>
                      </a:lnTo>
                      <a:lnTo>
                        <a:pt x="948" y="1632"/>
                      </a:lnTo>
                      <a:lnTo>
                        <a:pt x="942" y="1626"/>
                      </a:lnTo>
                      <a:lnTo>
                        <a:pt x="942" y="1614"/>
                      </a:lnTo>
                      <a:lnTo>
                        <a:pt x="930" y="1608"/>
                      </a:lnTo>
                      <a:lnTo>
                        <a:pt x="924" y="1614"/>
                      </a:lnTo>
                      <a:lnTo>
                        <a:pt x="912" y="1608"/>
                      </a:lnTo>
                      <a:lnTo>
                        <a:pt x="888" y="1590"/>
                      </a:lnTo>
                      <a:lnTo>
                        <a:pt x="894" y="1578"/>
                      </a:lnTo>
                      <a:lnTo>
                        <a:pt x="894" y="1572"/>
                      </a:lnTo>
                      <a:lnTo>
                        <a:pt x="894" y="1566"/>
                      </a:lnTo>
                      <a:lnTo>
                        <a:pt x="894" y="1548"/>
                      </a:lnTo>
                      <a:lnTo>
                        <a:pt x="888" y="1548"/>
                      </a:lnTo>
                      <a:lnTo>
                        <a:pt x="882" y="1542"/>
                      </a:lnTo>
                      <a:lnTo>
                        <a:pt x="876" y="1542"/>
                      </a:lnTo>
                      <a:lnTo>
                        <a:pt x="876" y="1536"/>
                      </a:lnTo>
                      <a:lnTo>
                        <a:pt x="870" y="1542"/>
                      </a:lnTo>
                      <a:lnTo>
                        <a:pt x="870" y="1554"/>
                      </a:lnTo>
                      <a:lnTo>
                        <a:pt x="870" y="1566"/>
                      </a:lnTo>
                      <a:lnTo>
                        <a:pt x="870" y="1578"/>
                      </a:lnTo>
                      <a:lnTo>
                        <a:pt x="870" y="1584"/>
                      </a:lnTo>
                      <a:lnTo>
                        <a:pt x="864" y="1584"/>
                      </a:lnTo>
                      <a:lnTo>
                        <a:pt x="870" y="1602"/>
                      </a:lnTo>
                      <a:lnTo>
                        <a:pt x="864" y="1608"/>
                      </a:lnTo>
                      <a:lnTo>
                        <a:pt x="870" y="1614"/>
                      </a:lnTo>
                      <a:lnTo>
                        <a:pt x="864" y="1644"/>
                      </a:lnTo>
                      <a:lnTo>
                        <a:pt x="858" y="1650"/>
                      </a:lnTo>
                      <a:lnTo>
                        <a:pt x="858" y="1656"/>
                      </a:lnTo>
                      <a:lnTo>
                        <a:pt x="852" y="1662"/>
                      </a:lnTo>
                      <a:lnTo>
                        <a:pt x="852" y="1680"/>
                      </a:lnTo>
                      <a:lnTo>
                        <a:pt x="846" y="1686"/>
                      </a:lnTo>
                      <a:lnTo>
                        <a:pt x="834" y="1692"/>
                      </a:lnTo>
                      <a:lnTo>
                        <a:pt x="828" y="1692"/>
                      </a:lnTo>
                      <a:lnTo>
                        <a:pt x="822" y="1698"/>
                      </a:lnTo>
                      <a:lnTo>
                        <a:pt x="822" y="1704"/>
                      </a:lnTo>
                      <a:lnTo>
                        <a:pt x="816" y="1704"/>
                      </a:lnTo>
                      <a:lnTo>
                        <a:pt x="804" y="1692"/>
                      </a:lnTo>
                      <a:lnTo>
                        <a:pt x="786" y="1698"/>
                      </a:lnTo>
                      <a:lnTo>
                        <a:pt x="780" y="1698"/>
                      </a:lnTo>
                      <a:lnTo>
                        <a:pt x="756" y="1698"/>
                      </a:lnTo>
                      <a:lnTo>
                        <a:pt x="744" y="1698"/>
                      </a:lnTo>
                      <a:lnTo>
                        <a:pt x="738" y="1698"/>
                      </a:lnTo>
                      <a:lnTo>
                        <a:pt x="732" y="1704"/>
                      </a:lnTo>
                      <a:lnTo>
                        <a:pt x="726" y="1704"/>
                      </a:lnTo>
                      <a:lnTo>
                        <a:pt x="678" y="1710"/>
                      </a:lnTo>
                      <a:lnTo>
                        <a:pt x="642" y="1710"/>
                      </a:lnTo>
                      <a:lnTo>
                        <a:pt x="618" y="1680"/>
                      </a:lnTo>
                      <a:lnTo>
                        <a:pt x="618" y="1674"/>
                      </a:lnTo>
                      <a:lnTo>
                        <a:pt x="618" y="1668"/>
                      </a:lnTo>
                      <a:lnTo>
                        <a:pt x="624" y="1662"/>
                      </a:lnTo>
                      <a:lnTo>
                        <a:pt x="624" y="1656"/>
                      </a:lnTo>
                      <a:lnTo>
                        <a:pt x="624" y="1650"/>
                      </a:lnTo>
                      <a:lnTo>
                        <a:pt x="618" y="1650"/>
                      </a:lnTo>
                      <a:lnTo>
                        <a:pt x="618" y="1644"/>
                      </a:lnTo>
                      <a:lnTo>
                        <a:pt x="618" y="1638"/>
                      </a:lnTo>
                      <a:lnTo>
                        <a:pt x="618" y="1632"/>
                      </a:lnTo>
                      <a:lnTo>
                        <a:pt x="618" y="1626"/>
                      </a:lnTo>
                      <a:lnTo>
                        <a:pt x="612" y="1626"/>
                      </a:lnTo>
                      <a:lnTo>
                        <a:pt x="612" y="1620"/>
                      </a:lnTo>
                      <a:lnTo>
                        <a:pt x="606" y="1614"/>
                      </a:lnTo>
                      <a:lnTo>
                        <a:pt x="594" y="1626"/>
                      </a:lnTo>
                      <a:lnTo>
                        <a:pt x="594" y="1632"/>
                      </a:lnTo>
                      <a:lnTo>
                        <a:pt x="588" y="1638"/>
                      </a:lnTo>
                      <a:lnTo>
                        <a:pt x="582" y="1638"/>
                      </a:lnTo>
                      <a:lnTo>
                        <a:pt x="564" y="1656"/>
                      </a:lnTo>
                      <a:lnTo>
                        <a:pt x="558" y="1662"/>
                      </a:lnTo>
                      <a:lnTo>
                        <a:pt x="552" y="1662"/>
                      </a:lnTo>
                      <a:lnTo>
                        <a:pt x="540" y="1674"/>
                      </a:lnTo>
                      <a:lnTo>
                        <a:pt x="534" y="1680"/>
                      </a:lnTo>
                      <a:lnTo>
                        <a:pt x="522" y="1692"/>
                      </a:lnTo>
                      <a:lnTo>
                        <a:pt x="516" y="1704"/>
                      </a:lnTo>
                      <a:lnTo>
                        <a:pt x="510" y="1704"/>
                      </a:lnTo>
                      <a:lnTo>
                        <a:pt x="504" y="1704"/>
                      </a:lnTo>
                      <a:lnTo>
                        <a:pt x="486" y="1722"/>
                      </a:lnTo>
                      <a:lnTo>
                        <a:pt x="480" y="1740"/>
                      </a:lnTo>
                      <a:lnTo>
                        <a:pt x="474" y="1740"/>
                      </a:lnTo>
                      <a:lnTo>
                        <a:pt x="468" y="1746"/>
                      </a:lnTo>
                      <a:lnTo>
                        <a:pt x="456" y="1758"/>
                      </a:lnTo>
                      <a:lnTo>
                        <a:pt x="444" y="1770"/>
                      </a:lnTo>
                      <a:lnTo>
                        <a:pt x="438" y="1782"/>
                      </a:lnTo>
                      <a:lnTo>
                        <a:pt x="426" y="1788"/>
                      </a:lnTo>
                      <a:lnTo>
                        <a:pt x="420" y="1788"/>
                      </a:lnTo>
                      <a:lnTo>
                        <a:pt x="420" y="1782"/>
                      </a:lnTo>
                      <a:lnTo>
                        <a:pt x="414" y="1782"/>
                      </a:lnTo>
                      <a:lnTo>
                        <a:pt x="390" y="1782"/>
                      </a:lnTo>
                      <a:lnTo>
                        <a:pt x="390" y="1776"/>
                      </a:lnTo>
                      <a:lnTo>
                        <a:pt x="384" y="1776"/>
                      </a:lnTo>
                      <a:lnTo>
                        <a:pt x="378" y="1776"/>
                      </a:lnTo>
                      <a:lnTo>
                        <a:pt x="372" y="1776"/>
                      </a:lnTo>
                      <a:lnTo>
                        <a:pt x="366" y="1770"/>
                      </a:lnTo>
                      <a:lnTo>
                        <a:pt x="366" y="1776"/>
                      </a:lnTo>
                      <a:lnTo>
                        <a:pt x="360" y="1788"/>
                      </a:lnTo>
                      <a:lnTo>
                        <a:pt x="360" y="1794"/>
                      </a:lnTo>
                      <a:lnTo>
                        <a:pt x="360" y="1800"/>
                      </a:lnTo>
                      <a:lnTo>
                        <a:pt x="354" y="1806"/>
                      </a:lnTo>
                      <a:lnTo>
                        <a:pt x="354" y="1812"/>
                      </a:lnTo>
                      <a:lnTo>
                        <a:pt x="354" y="1824"/>
                      </a:lnTo>
                      <a:lnTo>
                        <a:pt x="348" y="1830"/>
                      </a:lnTo>
                      <a:lnTo>
                        <a:pt x="354" y="1836"/>
                      </a:lnTo>
                      <a:lnTo>
                        <a:pt x="348" y="1842"/>
                      </a:lnTo>
                      <a:lnTo>
                        <a:pt x="354" y="1848"/>
                      </a:lnTo>
                      <a:lnTo>
                        <a:pt x="348" y="1854"/>
                      </a:lnTo>
                      <a:lnTo>
                        <a:pt x="354" y="1854"/>
                      </a:lnTo>
                      <a:lnTo>
                        <a:pt x="348" y="1860"/>
                      </a:lnTo>
                      <a:lnTo>
                        <a:pt x="348" y="1866"/>
                      </a:lnTo>
                      <a:lnTo>
                        <a:pt x="342" y="1866"/>
                      </a:lnTo>
                      <a:lnTo>
                        <a:pt x="342" y="1872"/>
                      </a:lnTo>
                      <a:lnTo>
                        <a:pt x="342" y="1878"/>
                      </a:lnTo>
                      <a:lnTo>
                        <a:pt x="342" y="1884"/>
                      </a:lnTo>
                      <a:lnTo>
                        <a:pt x="336" y="1896"/>
                      </a:lnTo>
                      <a:lnTo>
                        <a:pt x="330" y="1914"/>
                      </a:lnTo>
                      <a:lnTo>
                        <a:pt x="324" y="1920"/>
                      </a:lnTo>
                      <a:lnTo>
                        <a:pt x="324" y="1926"/>
                      </a:lnTo>
                      <a:lnTo>
                        <a:pt x="318" y="1944"/>
                      </a:lnTo>
                      <a:lnTo>
                        <a:pt x="318" y="1950"/>
                      </a:lnTo>
                      <a:lnTo>
                        <a:pt x="312" y="1956"/>
                      </a:lnTo>
                      <a:lnTo>
                        <a:pt x="312" y="1950"/>
                      </a:lnTo>
                      <a:lnTo>
                        <a:pt x="306" y="1950"/>
                      </a:lnTo>
                      <a:lnTo>
                        <a:pt x="306" y="1956"/>
                      </a:lnTo>
                      <a:lnTo>
                        <a:pt x="300" y="1950"/>
                      </a:lnTo>
                      <a:lnTo>
                        <a:pt x="294" y="1956"/>
                      </a:lnTo>
                      <a:lnTo>
                        <a:pt x="288" y="1950"/>
                      </a:lnTo>
                      <a:lnTo>
                        <a:pt x="288" y="1944"/>
                      </a:lnTo>
                      <a:lnTo>
                        <a:pt x="282" y="1938"/>
                      </a:lnTo>
                      <a:lnTo>
                        <a:pt x="282" y="1932"/>
                      </a:lnTo>
                      <a:lnTo>
                        <a:pt x="282" y="1890"/>
                      </a:lnTo>
                      <a:lnTo>
                        <a:pt x="288" y="1860"/>
                      </a:lnTo>
                      <a:lnTo>
                        <a:pt x="294" y="1842"/>
                      </a:lnTo>
                      <a:lnTo>
                        <a:pt x="294" y="1836"/>
                      </a:lnTo>
                      <a:lnTo>
                        <a:pt x="294" y="1824"/>
                      </a:lnTo>
                      <a:lnTo>
                        <a:pt x="300" y="1818"/>
                      </a:lnTo>
                      <a:lnTo>
                        <a:pt x="306" y="1794"/>
                      </a:lnTo>
                      <a:lnTo>
                        <a:pt x="306" y="1788"/>
                      </a:lnTo>
                      <a:lnTo>
                        <a:pt x="306" y="1782"/>
                      </a:lnTo>
                      <a:lnTo>
                        <a:pt x="312" y="1776"/>
                      </a:lnTo>
                      <a:lnTo>
                        <a:pt x="306" y="1776"/>
                      </a:lnTo>
                      <a:lnTo>
                        <a:pt x="312" y="1770"/>
                      </a:lnTo>
                      <a:lnTo>
                        <a:pt x="312" y="1740"/>
                      </a:lnTo>
                      <a:lnTo>
                        <a:pt x="318" y="1722"/>
                      </a:lnTo>
                      <a:lnTo>
                        <a:pt x="312" y="1722"/>
                      </a:lnTo>
                      <a:lnTo>
                        <a:pt x="300" y="1716"/>
                      </a:lnTo>
                      <a:lnTo>
                        <a:pt x="306" y="1716"/>
                      </a:lnTo>
                      <a:lnTo>
                        <a:pt x="312" y="1710"/>
                      </a:lnTo>
                      <a:lnTo>
                        <a:pt x="324" y="1674"/>
                      </a:lnTo>
                      <a:lnTo>
                        <a:pt x="366" y="1590"/>
                      </a:lnTo>
                      <a:lnTo>
                        <a:pt x="408" y="1548"/>
                      </a:lnTo>
                      <a:lnTo>
                        <a:pt x="426" y="1530"/>
                      </a:lnTo>
                      <a:lnTo>
                        <a:pt x="432" y="1500"/>
                      </a:lnTo>
                      <a:lnTo>
                        <a:pt x="426" y="1494"/>
                      </a:lnTo>
                      <a:lnTo>
                        <a:pt x="426" y="1482"/>
                      </a:lnTo>
                      <a:lnTo>
                        <a:pt x="432" y="1464"/>
                      </a:lnTo>
                      <a:lnTo>
                        <a:pt x="438" y="1428"/>
                      </a:lnTo>
                      <a:lnTo>
                        <a:pt x="462" y="1398"/>
                      </a:lnTo>
                      <a:lnTo>
                        <a:pt x="468" y="1362"/>
                      </a:lnTo>
                      <a:lnTo>
                        <a:pt x="462" y="1314"/>
                      </a:lnTo>
                      <a:lnTo>
                        <a:pt x="444" y="1284"/>
                      </a:lnTo>
                      <a:lnTo>
                        <a:pt x="432" y="1260"/>
                      </a:lnTo>
                      <a:lnTo>
                        <a:pt x="426" y="1260"/>
                      </a:lnTo>
                      <a:lnTo>
                        <a:pt x="420" y="1254"/>
                      </a:lnTo>
                      <a:lnTo>
                        <a:pt x="408" y="1260"/>
                      </a:lnTo>
                      <a:lnTo>
                        <a:pt x="402" y="1260"/>
                      </a:lnTo>
                      <a:lnTo>
                        <a:pt x="402" y="1254"/>
                      </a:lnTo>
                      <a:lnTo>
                        <a:pt x="396" y="1254"/>
                      </a:lnTo>
                      <a:lnTo>
                        <a:pt x="396" y="1248"/>
                      </a:lnTo>
                      <a:lnTo>
                        <a:pt x="384" y="1248"/>
                      </a:lnTo>
                      <a:lnTo>
                        <a:pt x="372" y="1230"/>
                      </a:lnTo>
                      <a:lnTo>
                        <a:pt x="360" y="1212"/>
                      </a:lnTo>
                      <a:lnTo>
                        <a:pt x="348" y="1188"/>
                      </a:lnTo>
                      <a:lnTo>
                        <a:pt x="324" y="1170"/>
                      </a:lnTo>
                      <a:lnTo>
                        <a:pt x="318" y="1170"/>
                      </a:lnTo>
                      <a:lnTo>
                        <a:pt x="312" y="1158"/>
                      </a:lnTo>
                      <a:lnTo>
                        <a:pt x="312" y="1152"/>
                      </a:lnTo>
                      <a:lnTo>
                        <a:pt x="306" y="1146"/>
                      </a:lnTo>
                      <a:lnTo>
                        <a:pt x="270" y="1122"/>
                      </a:lnTo>
                      <a:lnTo>
                        <a:pt x="240" y="1122"/>
                      </a:lnTo>
                      <a:lnTo>
                        <a:pt x="180" y="1116"/>
                      </a:lnTo>
                      <a:lnTo>
                        <a:pt x="174" y="1122"/>
                      </a:lnTo>
                      <a:lnTo>
                        <a:pt x="174" y="1128"/>
                      </a:lnTo>
                      <a:lnTo>
                        <a:pt x="168" y="1122"/>
                      </a:lnTo>
                      <a:lnTo>
                        <a:pt x="162" y="1116"/>
                      </a:lnTo>
                      <a:lnTo>
                        <a:pt x="144" y="1122"/>
                      </a:lnTo>
                      <a:lnTo>
                        <a:pt x="120" y="1122"/>
                      </a:lnTo>
                      <a:lnTo>
                        <a:pt x="54" y="1134"/>
                      </a:lnTo>
                      <a:lnTo>
                        <a:pt x="24" y="1152"/>
                      </a:lnTo>
                      <a:lnTo>
                        <a:pt x="6" y="1146"/>
                      </a:lnTo>
                      <a:lnTo>
                        <a:pt x="0" y="1134"/>
                      </a:lnTo>
                      <a:lnTo>
                        <a:pt x="0" y="1128"/>
                      </a:lnTo>
                      <a:lnTo>
                        <a:pt x="18" y="1110"/>
                      </a:lnTo>
                      <a:lnTo>
                        <a:pt x="24" y="1104"/>
                      </a:lnTo>
                      <a:lnTo>
                        <a:pt x="24" y="1098"/>
                      </a:lnTo>
                      <a:lnTo>
                        <a:pt x="30" y="1086"/>
                      </a:lnTo>
                      <a:lnTo>
                        <a:pt x="24" y="1086"/>
                      </a:lnTo>
                      <a:lnTo>
                        <a:pt x="24" y="1080"/>
                      </a:lnTo>
                      <a:lnTo>
                        <a:pt x="24" y="1074"/>
                      </a:lnTo>
                      <a:lnTo>
                        <a:pt x="18" y="1068"/>
                      </a:lnTo>
                      <a:lnTo>
                        <a:pt x="24" y="1062"/>
                      </a:lnTo>
                      <a:lnTo>
                        <a:pt x="42" y="1056"/>
                      </a:lnTo>
                      <a:lnTo>
                        <a:pt x="54" y="1050"/>
                      </a:lnTo>
                      <a:lnTo>
                        <a:pt x="72" y="1044"/>
                      </a:lnTo>
                      <a:lnTo>
                        <a:pt x="96" y="1032"/>
                      </a:lnTo>
                      <a:lnTo>
                        <a:pt x="102" y="1032"/>
                      </a:lnTo>
                      <a:lnTo>
                        <a:pt x="126" y="1008"/>
                      </a:lnTo>
                      <a:lnTo>
                        <a:pt x="144" y="990"/>
                      </a:lnTo>
                      <a:lnTo>
                        <a:pt x="156" y="978"/>
                      </a:lnTo>
                      <a:lnTo>
                        <a:pt x="156" y="966"/>
                      </a:lnTo>
                      <a:lnTo>
                        <a:pt x="150" y="960"/>
                      </a:lnTo>
                      <a:lnTo>
                        <a:pt x="144" y="948"/>
                      </a:lnTo>
                      <a:lnTo>
                        <a:pt x="144" y="936"/>
                      </a:lnTo>
                      <a:lnTo>
                        <a:pt x="138" y="918"/>
                      </a:lnTo>
                      <a:lnTo>
                        <a:pt x="150" y="912"/>
                      </a:lnTo>
                      <a:lnTo>
                        <a:pt x="150" y="894"/>
                      </a:lnTo>
                      <a:lnTo>
                        <a:pt x="132" y="876"/>
                      </a:lnTo>
                      <a:lnTo>
                        <a:pt x="126" y="876"/>
                      </a:lnTo>
                      <a:lnTo>
                        <a:pt x="120" y="870"/>
                      </a:lnTo>
                      <a:lnTo>
                        <a:pt x="120" y="864"/>
                      </a:lnTo>
                      <a:lnTo>
                        <a:pt x="114" y="864"/>
                      </a:lnTo>
                      <a:lnTo>
                        <a:pt x="108" y="864"/>
                      </a:lnTo>
                      <a:lnTo>
                        <a:pt x="108" y="858"/>
                      </a:lnTo>
                      <a:lnTo>
                        <a:pt x="102" y="852"/>
                      </a:lnTo>
                      <a:lnTo>
                        <a:pt x="96" y="852"/>
                      </a:lnTo>
                      <a:lnTo>
                        <a:pt x="102" y="834"/>
                      </a:lnTo>
                      <a:lnTo>
                        <a:pt x="108" y="816"/>
                      </a:lnTo>
                      <a:lnTo>
                        <a:pt x="114" y="804"/>
                      </a:lnTo>
                      <a:lnTo>
                        <a:pt x="132" y="798"/>
                      </a:lnTo>
                      <a:lnTo>
                        <a:pt x="144" y="798"/>
                      </a:lnTo>
                      <a:lnTo>
                        <a:pt x="180" y="810"/>
                      </a:lnTo>
                      <a:lnTo>
                        <a:pt x="192" y="816"/>
                      </a:lnTo>
                      <a:lnTo>
                        <a:pt x="234" y="822"/>
                      </a:lnTo>
                      <a:lnTo>
                        <a:pt x="264" y="828"/>
                      </a:lnTo>
                      <a:lnTo>
                        <a:pt x="270" y="840"/>
                      </a:lnTo>
                      <a:lnTo>
                        <a:pt x="270" y="834"/>
                      </a:lnTo>
                      <a:lnTo>
                        <a:pt x="270" y="828"/>
                      </a:lnTo>
                      <a:lnTo>
                        <a:pt x="270" y="822"/>
                      </a:lnTo>
                      <a:lnTo>
                        <a:pt x="270" y="816"/>
                      </a:lnTo>
                      <a:lnTo>
                        <a:pt x="264" y="810"/>
                      </a:lnTo>
                      <a:lnTo>
                        <a:pt x="264" y="804"/>
                      </a:lnTo>
                      <a:lnTo>
                        <a:pt x="264" y="798"/>
                      </a:lnTo>
                      <a:lnTo>
                        <a:pt x="258" y="792"/>
                      </a:lnTo>
                      <a:lnTo>
                        <a:pt x="258" y="786"/>
                      </a:lnTo>
                      <a:lnTo>
                        <a:pt x="264" y="786"/>
                      </a:lnTo>
                      <a:lnTo>
                        <a:pt x="264" y="780"/>
                      </a:lnTo>
                      <a:lnTo>
                        <a:pt x="258" y="774"/>
                      </a:lnTo>
                      <a:lnTo>
                        <a:pt x="258" y="768"/>
                      </a:lnTo>
                      <a:lnTo>
                        <a:pt x="264" y="762"/>
                      </a:lnTo>
                      <a:lnTo>
                        <a:pt x="264" y="756"/>
                      </a:lnTo>
                      <a:lnTo>
                        <a:pt x="282" y="762"/>
                      </a:lnTo>
                      <a:lnTo>
                        <a:pt x="312" y="780"/>
                      </a:lnTo>
                      <a:lnTo>
                        <a:pt x="354" y="786"/>
                      </a:lnTo>
                      <a:lnTo>
                        <a:pt x="408" y="774"/>
                      </a:lnTo>
                      <a:lnTo>
                        <a:pt x="444" y="756"/>
                      </a:lnTo>
                      <a:lnTo>
                        <a:pt x="468" y="732"/>
                      </a:lnTo>
                      <a:lnTo>
                        <a:pt x="492" y="720"/>
                      </a:lnTo>
                      <a:lnTo>
                        <a:pt x="522" y="690"/>
                      </a:lnTo>
                      <a:lnTo>
                        <a:pt x="540" y="672"/>
                      </a:lnTo>
                      <a:lnTo>
                        <a:pt x="558" y="660"/>
                      </a:lnTo>
                      <a:lnTo>
                        <a:pt x="570" y="636"/>
                      </a:lnTo>
                      <a:lnTo>
                        <a:pt x="588" y="612"/>
                      </a:lnTo>
                      <a:lnTo>
                        <a:pt x="654" y="552"/>
                      </a:lnTo>
                      <a:lnTo>
                        <a:pt x="678" y="528"/>
                      </a:lnTo>
                      <a:lnTo>
                        <a:pt x="696" y="510"/>
                      </a:lnTo>
                      <a:lnTo>
                        <a:pt x="714" y="498"/>
                      </a:lnTo>
                      <a:lnTo>
                        <a:pt x="750" y="480"/>
                      </a:lnTo>
                      <a:lnTo>
                        <a:pt x="774" y="444"/>
                      </a:lnTo>
                      <a:lnTo>
                        <a:pt x="816" y="426"/>
                      </a:lnTo>
                      <a:lnTo>
                        <a:pt x="864" y="420"/>
                      </a:lnTo>
                      <a:lnTo>
                        <a:pt x="912" y="402"/>
                      </a:lnTo>
                      <a:lnTo>
                        <a:pt x="906" y="396"/>
                      </a:lnTo>
                      <a:lnTo>
                        <a:pt x="912" y="396"/>
                      </a:lnTo>
                      <a:lnTo>
                        <a:pt x="912" y="390"/>
                      </a:lnTo>
                      <a:lnTo>
                        <a:pt x="918" y="384"/>
                      </a:lnTo>
                      <a:lnTo>
                        <a:pt x="924" y="384"/>
                      </a:lnTo>
                      <a:lnTo>
                        <a:pt x="924" y="378"/>
                      </a:lnTo>
                      <a:lnTo>
                        <a:pt x="918" y="372"/>
                      </a:lnTo>
                      <a:lnTo>
                        <a:pt x="918" y="366"/>
                      </a:lnTo>
                      <a:lnTo>
                        <a:pt x="918" y="360"/>
                      </a:lnTo>
                      <a:lnTo>
                        <a:pt x="924" y="360"/>
                      </a:lnTo>
                      <a:lnTo>
                        <a:pt x="924" y="354"/>
                      </a:lnTo>
                      <a:lnTo>
                        <a:pt x="930" y="354"/>
                      </a:lnTo>
                      <a:lnTo>
                        <a:pt x="936" y="354"/>
                      </a:lnTo>
                      <a:lnTo>
                        <a:pt x="936" y="348"/>
                      </a:lnTo>
                      <a:lnTo>
                        <a:pt x="942" y="348"/>
                      </a:lnTo>
                      <a:lnTo>
                        <a:pt x="942" y="336"/>
                      </a:lnTo>
                      <a:lnTo>
                        <a:pt x="936" y="336"/>
                      </a:lnTo>
                      <a:lnTo>
                        <a:pt x="930" y="330"/>
                      </a:lnTo>
                      <a:lnTo>
                        <a:pt x="924" y="330"/>
                      </a:lnTo>
                      <a:lnTo>
                        <a:pt x="924" y="324"/>
                      </a:lnTo>
                      <a:lnTo>
                        <a:pt x="918" y="318"/>
                      </a:lnTo>
                      <a:lnTo>
                        <a:pt x="912" y="306"/>
                      </a:lnTo>
                      <a:lnTo>
                        <a:pt x="918" y="306"/>
                      </a:lnTo>
                      <a:lnTo>
                        <a:pt x="924" y="300"/>
                      </a:lnTo>
                      <a:lnTo>
                        <a:pt x="924" y="294"/>
                      </a:lnTo>
                      <a:lnTo>
                        <a:pt x="924" y="288"/>
                      </a:lnTo>
                      <a:lnTo>
                        <a:pt x="924" y="282"/>
                      </a:lnTo>
                      <a:lnTo>
                        <a:pt x="924" y="276"/>
                      </a:lnTo>
                      <a:lnTo>
                        <a:pt x="918" y="270"/>
                      </a:lnTo>
                      <a:lnTo>
                        <a:pt x="918" y="264"/>
                      </a:lnTo>
                      <a:lnTo>
                        <a:pt x="912" y="270"/>
                      </a:lnTo>
                      <a:lnTo>
                        <a:pt x="912" y="264"/>
                      </a:lnTo>
                      <a:lnTo>
                        <a:pt x="912" y="258"/>
                      </a:lnTo>
                      <a:lnTo>
                        <a:pt x="912" y="252"/>
                      </a:lnTo>
                      <a:lnTo>
                        <a:pt x="906" y="252"/>
                      </a:lnTo>
                      <a:lnTo>
                        <a:pt x="900" y="246"/>
                      </a:lnTo>
                      <a:lnTo>
                        <a:pt x="900" y="240"/>
                      </a:lnTo>
                      <a:lnTo>
                        <a:pt x="900" y="246"/>
                      </a:lnTo>
                      <a:lnTo>
                        <a:pt x="894" y="246"/>
                      </a:lnTo>
                      <a:lnTo>
                        <a:pt x="894" y="240"/>
                      </a:lnTo>
                      <a:lnTo>
                        <a:pt x="894" y="234"/>
                      </a:lnTo>
                      <a:lnTo>
                        <a:pt x="900" y="234"/>
                      </a:lnTo>
                      <a:lnTo>
                        <a:pt x="900" y="228"/>
                      </a:lnTo>
                      <a:lnTo>
                        <a:pt x="906" y="228"/>
                      </a:lnTo>
                      <a:lnTo>
                        <a:pt x="900" y="222"/>
                      </a:lnTo>
                      <a:lnTo>
                        <a:pt x="894" y="216"/>
                      </a:lnTo>
                      <a:lnTo>
                        <a:pt x="894" y="210"/>
                      </a:lnTo>
                      <a:lnTo>
                        <a:pt x="888" y="210"/>
                      </a:lnTo>
                      <a:lnTo>
                        <a:pt x="888" y="204"/>
                      </a:lnTo>
                      <a:lnTo>
                        <a:pt x="888" y="198"/>
                      </a:lnTo>
                      <a:lnTo>
                        <a:pt x="888" y="192"/>
                      </a:lnTo>
                      <a:lnTo>
                        <a:pt x="882" y="186"/>
                      </a:lnTo>
                      <a:lnTo>
                        <a:pt x="888" y="180"/>
                      </a:lnTo>
                      <a:lnTo>
                        <a:pt x="882" y="180"/>
                      </a:lnTo>
                      <a:lnTo>
                        <a:pt x="882" y="174"/>
                      </a:lnTo>
                      <a:lnTo>
                        <a:pt x="888" y="168"/>
                      </a:lnTo>
                      <a:lnTo>
                        <a:pt x="888" y="162"/>
                      </a:lnTo>
                      <a:lnTo>
                        <a:pt x="888" y="156"/>
                      </a:lnTo>
                      <a:lnTo>
                        <a:pt x="888" y="150"/>
                      </a:lnTo>
                      <a:lnTo>
                        <a:pt x="888" y="144"/>
                      </a:lnTo>
                      <a:lnTo>
                        <a:pt x="882" y="144"/>
                      </a:lnTo>
                      <a:lnTo>
                        <a:pt x="882" y="138"/>
                      </a:lnTo>
                      <a:lnTo>
                        <a:pt x="876" y="132"/>
                      </a:lnTo>
                      <a:lnTo>
                        <a:pt x="882" y="126"/>
                      </a:lnTo>
                      <a:lnTo>
                        <a:pt x="876" y="120"/>
                      </a:lnTo>
                      <a:lnTo>
                        <a:pt x="882" y="114"/>
                      </a:lnTo>
                      <a:lnTo>
                        <a:pt x="882" y="108"/>
                      </a:lnTo>
                      <a:lnTo>
                        <a:pt x="888" y="102"/>
                      </a:lnTo>
                      <a:lnTo>
                        <a:pt x="894" y="102"/>
                      </a:lnTo>
                      <a:lnTo>
                        <a:pt x="894" y="96"/>
                      </a:lnTo>
                      <a:lnTo>
                        <a:pt x="888" y="96"/>
                      </a:lnTo>
                      <a:lnTo>
                        <a:pt x="894" y="90"/>
                      </a:lnTo>
                      <a:lnTo>
                        <a:pt x="888" y="84"/>
                      </a:lnTo>
                      <a:lnTo>
                        <a:pt x="888" y="78"/>
                      </a:lnTo>
                      <a:lnTo>
                        <a:pt x="924" y="66"/>
                      </a:lnTo>
                      <a:lnTo>
                        <a:pt x="966" y="66"/>
                      </a:lnTo>
                      <a:lnTo>
                        <a:pt x="996" y="48"/>
                      </a:lnTo>
                      <a:lnTo>
                        <a:pt x="1056" y="12"/>
                      </a:lnTo>
                      <a:lnTo>
                        <a:pt x="1128" y="0"/>
                      </a:lnTo>
                      <a:lnTo>
                        <a:pt x="1164" y="6"/>
                      </a:lnTo>
                      <a:lnTo>
                        <a:pt x="1164" y="12"/>
                      </a:lnTo>
                      <a:lnTo>
                        <a:pt x="1170" y="12"/>
                      </a:lnTo>
                      <a:lnTo>
                        <a:pt x="1170" y="18"/>
                      </a:lnTo>
                      <a:lnTo>
                        <a:pt x="1176" y="24"/>
                      </a:lnTo>
                      <a:lnTo>
                        <a:pt x="1182" y="24"/>
                      </a:lnTo>
                      <a:lnTo>
                        <a:pt x="1188" y="30"/>
                      </a:lnTo>
                      <a:lnTo>
                        <a:pt x="1194" y="30"/>
                      </a:lnTo>
                      <a:lnTo>
                        <a:pt x="1194" y="36"/>
                      </a:lnTo>
                      <a:lnTo>
                        <a:pt x="1260" y="30"/>
                      </a:lnTo>
                      <a:lnTo>
                        <a:pt x="1272" y="30"/>
                      </a:lnTo>
                      <a:lnTo>
                        <a:pt x="1296" y="24"/>
                      </a:lnTo>
                      <a:lnTo>
                        <a:pt x="1302" y="30"/>
                      </a:lnTo>
                      <a:lnTo>
                        <a:pt x="1302" y="36"/>
                      </a:lnTo>
                      <a:lnTo>
                        <a:pt x="1308" y="36"/>
                      </a:lnTo>
                      <a:lnTo>
                        <a:pt x="1314" y="36"/>
                      </a:lnTo>
                      <a:lnTo>
                        <a:pt x="1320" y="36"/>
                      </a:lnTo>
                      <a:lnTo>
                        <a:pt x="1326" y="30"/>
                      </a:lnTo>
                      <a:lnTo>
                        <a:pt x="1332" y="30"/>
                      </a:lnTo>
                      <a:lnTo>
                        <a:pt x="1338" y="30"/>
                      </a:lnTo>
                      <a:lnTo>
                        <a:pt x="1344" y="30"/>
                      </a:lnTo>
                      <a:lnTo>
                        <a:pt x="1374" y="30"/>
                      </a:lnTo>
                      <a:lnTo>
                        <a:pt x="1386" y="30"/>
                      </a:lnTo>
                      <a:lnTo>
                        <a:pt x="1392" y="24"/>
                      </a:lnTo>
                      <a:lnTo>
                        <a:pt x="1398" y="12"/>
                      </a:lnTo>
                      <a:lnTo>
                        <a:pt x="1404" y="6"/>
                      </a:lnTo>
                      <a:lnTo>
                        <a:pt x="1410" y="6"/>
                      </a:lnTo>
                      <a:lnTo>
                        <a:pt x="1410" y="12"/>
                      </a:lnTo>
                      <a:lnTo>
                        <a:pt x="1416" y="18"/>
                      </a:lnTo>
                      <a:lnTo>
                        <a:pt x="1416" y="36"/>
                      </a:lnTo>
                      <a:lnTo>
                        <a:pt x="1434" y="54"/>
                      </a:lnTo>
                      <a:lnTo>
                        <a:pt x="1434" y="60"/>
                      </a:lnTo>
                      <a:lnTo>
                        <a:pt x="1434" y="66"/>
                      </a:lnTo>
                      <a:lnTo>
                        <a:pt x="1434" y="72"/>
                      </a:lnTo>
                      <a:lnTo>
                        <a:pt x="1428" y="72"/>
                      </a:lnTo>
                      <a:lnTo>
                        <a:pt x="1428" y="78"/>
                      </a:lnTo>
                      <a:lnTo>
                        <a:pt x="1434" y="78"/>
                      </a:lnTo>
                      <a:lnTo>
                        <a:pt x="1440" y="84"/>
                      </a:lnTo>
                      <a:lnTo>
                        <a:pt x="1440" y="90"/>
                      </a:lnTo>
                      <a:lnTo>
                        <a:pt x="1440" y="96"/>
                      </a:lnTo>
                      <a:lnTo>
                        <a:pt x="1446" y="96"/>
                      </a:lnTo>
                      <a:lnTo>
                        <a:pt x="1446" y="108"/>
                      </a:lnTo>
                      <a:lnTo>
                        <a:pt x="1452" y="108"/>
                      </a:lnTo>
                      <a:lnTo>
                        <a:pt x="1452" y="114"/>
                      </a:lnTo>
                      <a:lnTo>
                        <a:pt x="1458" y="114"/>
                      </a:lnTo>
                      <a:lnTo>
                        <a:pt x="1470" y="120"/>
                      </a:lnTo>
                      <a:lnTo>
                        <a:pt x="1476" y="120"/>
                      </a:lnTo>
                      <a:lnTo>
                        <a:pt x="1476" y="114"/>
                      </a:lnTo>
                      <a:lnTo>
                        <a:pt x="1488" y="120"/>
                      </a:lnTo>
                      <a:lnTo>
                        <a:pt x="1506" y="120"/>
                      </a:lnTo>
                      <a:lnTo>
                        <a:pt x="1512" y="120"/>
                      </a:lnTo>
                      <a:lnTo>
                        <a:pt x="1518" y="120"/>
                      </a:lnTo>
                      <a:lnTo>
                        <a:pt x="1524" y="126"/>
                      </a:lnTo>
                      <a:lnTo>
                        <a:pt x="1536" y="150"/>
                      </a:lnTo>
                      <a:lnTo>
                        <a:pt x="1548" y="162"/>
                      </a:lnTo>
                      <a:lnTo>
                        <a:pt x="1554" y="168"/>
                      </a:lnTo>
                      <a:lnTo>
                        <a:pt x="1584" y="228"/>
                      </a:lnTo>
                      <a:lnTo>
                        <a:pt x="1584" y="234"/>
                      </a:lnTo>
                      <a:lnTo>
                        <a:pt x="1578" y="312"/>
                      </a:lnTo>
                      <a:lnTo>
                        <a:pt x="1590" y="318"/>
                      </a:lnTo>
                      <a:lnTo>
                        <a:pt x="1608" y="330"/>
                      </a:lnTo>
                      <a:lnTo>
                        <a:pt x="1620" y="342"/>
                      </a:lnTo>
                      <a:lnTo>
                        <a:pt x="1626" y="342"/>
                      </a:lnTo>
                      <a:lnTo>
                        <a:pt x="1692" y="360"/>
                      </a:lnTo>
                      <a:lnTo>
                        <a:pt x="1710" y="408"/>
                      </a:lnTo>
                      <a:lnTo>
                        <a:pt x="1722" y="426"/>
                      </a:lnTo>
                      <a:lnTo>
                        <a:pt x="1716" y="468"/>
                      </a:lnTo>
                      <a:lnTo>
                        <a:pt x="1686" y="486"/>
                      </a:lnTo>
                      <a:lnTo>
                        <a:pt x="1686" y="492"/>
                      </a:lnTo>
                      <a:lnTo>
                        <a:pt x="1680" y="498"/>
                      </a:lnTo>
                      <a:lnTo>
                        <a:pt x="1650" y="558"/>
                      </a:lnTo>
                      <a:lnTo>
                        <a:pt x="1650" y="570"/>
                      </a:lnTo>
                      <a:lnTo>
                        <a:pt x="1644" y="570"/>
                      </a:lnTo>
                      <a:lnTo>
                        <a:pt x="1638" y="582"/>
                      </a:lnTo>
                      <a:lnTo>
                        <a:pt x="1638" y="624"/>
                      </a:lnTo>
                      <a:lnTo>
                        <a:pt x="1638" y="636"/>
                      </a:lnTo>
                      <a:lnTo>
                        <a:pt x="1638" y="642"/>
                      </a:lnTo>
                      <a:lnTo>
                        <a:pt x="1632" y="660"/>
                      </a:lnTo>
                      <a:lnTo>
                        <a:pt x="1608" y="678"/>
                      </a:lnTo>
                      <a:lnTo>
                        <a:pt x="1584" y="690"/>
                      </a:lnTo>
                      <a:lnTo>
                        <a:pt x="1584" y="696"/>
                      </a:lnTo>
                      <a:lnTo>
                        <a:pt x="1578" y="702"/>
                      </a:lnTo>
                      <a:lnTo>
                        <a:pt x="1584" y="702"/>
                      </a:lnTo>
                      <a:lnTo>
                        <a:pt x="1578" y="714"/>
                      </a:lnTo>
                      <a:lnTo>
                        <a:pt x="1572" y="714"/>
                      </a:lnTo>
                      <a:lnTo>
                        <a:pt x="1572" y="720"/>
                      </a:lnTo>
                      <a:lnTo>
                        <a:pt x="1566" y="720"/>
                      </a:lnTo>
                      <a:lnTo>
                        <a:pt x="1560" y="726"/>
                      </a:lnTo>
                      <a:lnTo>
                        <a:pt x="1560" y="732"/>
                      </a:lnTo>
                      <a:lnTo>
                        <a:pt x="1554" y="732"/>
                      </a:lnTo>
                      <a:lnTo>
                        <a:pt x="1554" y="738"/>
                      </a:lnTo>
                      <a:lnTo>
                        <a:pt x="1554" y="744"/>
                      </a:lnTo>
                      <a:lnTo>
                        <a:pt x="1548" y="744"/>
                      </a:lnTo>
                      <a:lnTo>
                        <a:pt x="1548" y="738"/>
                      </a:lnTo>
                      <a:lnTo>
                        <a:pt x="1542" y="738"/>
                      </a:lnTo>
                      <a:lnTo>
                        <a:pt x="1542" y="744"/>
                      </a:lnTo>
                      <a:lnTo>
                        <a:pt x="1542" y="750"/>
                      </a:lnTo>
                      <a:lnTo>
                        <a:pt x="1494" y="804"/>
                      </a:lnTo>
                      <a:lnTo>
                        <a:pt x="1446" y="876"/>
                      </a:lnTo>
                      <a:lnTo>
                        <a:pt x="1440" y="876"/>
                      </a:lnTo>
                      <a:lnTo>
                        <a:pt x="1434" y="876"/>
                      </a:lnTo>
                      <a:lnTo>
                        <a:pt x="1428" y="882"/>
                      </a:lnTo>
                      <a:lnTo>
                        <a:pt x="1422" y="882"/>
                      </a:lnTo>
                      <a:lnTo>
                        <a:pt x="1386" y="924"/>
                      </a:lnTo>
                      <a:lnTo>
                        <a:pt x="1362" y="954"/>
                      </a:lnTo>
                      <a:lnTo>
                        <a:pt x="1356" y="984"/>
                      </a:lnTo>
                      <a:lnTo>
                        <a:pt x="1362" y="1002"/>
                      </a:lnTo>
                      <a:lnTo>
                        <a:pt x="1368" y="1020"/>
                      </a:lnTo>
                      <a:lnTo>
                        <a:pt x="1386" y="1056"/>
                      </a:lnTo>
                      <a:lnTo>
                        <a:pt x="1404" y="1074"/>
                      </a:lnTo>
                      <a:lnTo>
                        <a:pt x="1416" y="1080"/>
                      </a:lnTo>
                      <a:lnTo>
                        <a:pt x="1416" y="1086"/>
                      </a:lnTo>
                      <a:lnTo>
                        <a:pt x="1422" y="1098"/>
                      </a:lnTo>
                      <a:lnTo>
                        <a:pt x="1422" y="1110"/>
                      </a:lnTo>
                      <a:lnTo>
                        <a:pt x="1428" y="1116"/>
                      </a:lnTo>
                      <a:lnTo>
                        <a:pt x="1434" y="1116"/>
                      </a:lnTo>
                      <a:lnTo>
                        <a:pt x="1434" y="1122"/>
                      </a:lnTo>
                      <a:lnTo>
                        <a:pt x="1434" y="1128"/>
                      </a:lnTo>
                      <a:lnTo>
                        <a:pt x="1440" y="1134"/>
                      </a:lnTo>
                      <a:lnTo>
                        <a:pt x="1446" y="1134"/>
                      </a:lnTo>
                      <a:lnTo>
                        <a:pt x="1458" y="1134"/>
                      </a:lnTo>
                      <a:lnTo>
                        <a:pt x="1458" y="1140"/>
                      </a:lnTo>
                      <a:lnTo>
                        <a:pt x="1464" y="1134"/>
                      </a:lnTo>
                      <a:lnTo>
                        <a:pt x="1470" y="1134"/>
                      </a:lnTo>
                      <a:lnTo>
                        <a:pt x="1464" y="1128"/>
                      </a:lnTo>
                      <a:lnTo>
                        <a:pt x="1464" y="1122"/>
                      </a:lnTo>
                      <a:lnTo>
                        <a:pt x="1470" y="1116"/>
                      </a:lnTo>
                      <a:lnTo>
                        <a:pt x="1470" y="1122"/>
                      </a:lnTo>
                      <a:lnTo>
                        <a:pt x="1476" y="1122"/>
                      </a:lnTo>
                      <a:lnTo>
                        <a:pt x="1476" y="1116"/>
                      </a:lnTo>
                      <a:lnTo>
                        <a:pt x="1482" y="1110"/>
                      </a:lnTo>
                      <a:lnTo>
                        <a:pt x="1476" y="1110"/>
                      </a:lnTo>
                      <a:lnTo>
                        <a:pt x="1476" y="1104"/>
                      </a:lnTo>
                      <a:lnTo>
                        <a:pt x="1476" y="1098"/>
                      </a:lnTo>
                      <a:lnTo>
                        <a:pt x="1482" y="1086"/>
                      </a:lnTo>
                      <a:lnTo>
                        <a:pt x="1482" y="1074"/>
                      </a:lnTo>
                      <a:lnTo>
                        <a:pt x="1488" y="1068"/>
                      </a:lnTo>
                      <a:lnTo>
                        <a:pt x="1488" y="1062"/>
                      </a:lnTo>
                      <a:lnTo>
                        <a:pt x="1494" y="1062"/>
                      </a:lnTo>
                      <a:lnTo>
                        <a:pt x="1500" y="1062"/>
                      </a:lnTo>
                      <a:lnTo>
                        <a:pt x="1506" y="1062"/>
                      </a:lnTo>
                      <a:lnTo>
                        <a:pt x="1506" y="1056"/>
                      </a:lnTo>
                      <a:lnTo>
                        <a:pt x="1506" y="1062"/>
                      </a:lnTo>
                      <a:lnTo>
                        <a:pt x="1518" y="1062"/>
                      </a:lnTo>
                      <a:lnTo>
                        <a:pt x="1524" y="1062"/>
                      </a:lnTo>
                      <a:lnTo>
                        <a:pt x="1530" y="1062"/>
                      </a:lnTo>
                      <a:lnTo>
                        <a:pt x="1536" y="1068"/>
                      </a:lnTo>
                      <a:lnTo>
                        <a:pt x="1536" y="1074"/>
                      </a:lnTo>
                      <a:lnTo>
                        <a:pt x="1542" y="1086"/>
                      </a:lnTo>
                      <a:lnTo>
                        <a:pt x="1548" y="1086"/>
                      </a:lnTo>
                      <a:lnTo>
                        <a:pt x="1554" y="1086"/>
                      </a:lnTo>
                      <a:lnTo>
                        <a:pt x="1566" y="1098"/>
                      </a:lnTo>
                      <a:lnTo>
                        <a:pt x="1572" y="1104"/>
                      </a:lnTo>
                      <a:lnTo>
                        <a:pt x="1566" y="1110"/>
                      </a:lnTo>
                      <a:lnTo>
                        <a:pt x="1572" y="1116"/>
                      </a:lnTo>
                      <a:lnTo>
                        <a:pt x="1578" y="1116"/>
                      </a:lnTo>
                      <a:lnTo>
                        <a:pt x="1578" y="1122"/>
                      </a:lnTo>
                      <a:lnTo>
                        <a:pt x="1584" y="1122"/>
                      </a:lnTo>
                      <a:lnTo>
                        <a:pt x="1584" y="1128"/>
                      </a:lnTo>
                      <a:lnTo>
                        <a:pt x="1584" y="1134"/>
                      </a:lnTo>
                      <a:lnTo>
                        <a:pt x="1590" y="1134"/>
                      </a:lnTo>
                      <a:lnTo>
                        <a:pt x="1596" y="1140"/>
                      </a:lnTo>
                      <a:lnTo>
                        <a:pt x="1602" y="1146"/>
                      </a:lnTo>
                      <a:lnTo>
                        <a:pt x="1608" y="1146"/>
                      </a:lnTo>
                      <a:lnTo>
                        <a:pt x="1614" y="1146"/>
                      </a:lnTo>
                      <a:lnTo>
                        <a:pt x="1614" y="1152"/>
                      </a:lnTo>
                      <a:lnTo>
                        <a:pt x="1620" y="1152"/>
                      </a:lnTo>
                      <a:lnTo>
                        <a:pt x="1626" y="1164"/>
                      </a:lnTo>
                      <a:lnTo>
                        <a:pt x="1632" y="1170"/>
                      </a:lnTo>
                      <a:lnTo>
                        <a:pt x="1638" y="1176"/>
                      </a:lnTo>
                      <a:lnTo>
                        <a:pt x="1638" y="1182"/>
                      </a:lnTo>
                      <a:lnTo>
                        <a:pt x="1644" y="1194"/>
                      </a:lnTo>
                      <a:lnTo>
                        <a:pt x="1644" y="1200"/>
                      </a:lnTo>
                      <a:lnTo>
                        <a:pt x="1638" y="1200"/>
                      </a:lnTo>
                      <a:lnTo>
                        <a:pt x="1638" y="1206"/>
                      </a:lnTo>
                      <a:lnTo>
                        <a:pt x="1638" y="1212"/>
                      </a:lnTo>
                      <a:lnTo>
                        <a:pt x="1638" y="1218"/>
                      </a:lnTo>
                      <a:lnTo>
                        <a:pt x="1632" y="1242"/>
                      </a:lnTo>
                      <a:lnTo>
                        <a:pt x="1632" y="1266"/>
                      </a:lnTo>
                      <a:lnTo>
                        <a:pt x="1638" y="1284"/>
                      </a:lnTo>
                      <a:lnTo>
                        <a:pt x="1638" y="1296"/>
                      </a:lnTo>
                      <a:lnTo>
                        <a:pt x="1632" y="1296"/>
                      </a:lnTo>
                      <a:lnTo>
                        <a:pt x="1632" y="1302"/>
                      </a:lnTo>
                      <a:lnTo>
                        <a:pt x="1638" y="1314"/>
                      </a:lnTo>
                      <a:lnTo>
                        <a:pt x="1638" y="1320"/>
                      </a:lnTo>
                      <a:lnTo>
                        <a:pt x="1632" y="1320"/>
                      </a:lnTo>
                      <a:lnTo>
                        <a:pt x="1632" y="1326"/>
                      </a:lnTo>
                      <a:lnTo>
                        <a:pt x="1644" y="1332"/>
                      </a:lnTo>
                      <a:lnTo>
                        <a:pt x="1644" y="1338"/>
                      </a:lnTo>
                      <a:lnTo>
                        <a:pt x="1650" y="1344"/>
                      </a:lnTo>
                      <a:lnTo>
                        <a:pt x="1668" y="1362"/>
                      </a:lnTo>
                      <a:lnTo>
                        <a:pt x="1668" y="1368"/>
                      </a:lnTo>
                      <a:lnTo>
                        <a:pt x="1674" y="1392"/>
                      </a:lnTo>
                      <a:lnTo>
                        <a:pt x="1686" y="140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8" name="Freeform 18">
                  <a:extLst>
                    <a:ext uri="{FF2B5EF4-FFF2-40B4-BE49-F238E27FC236}">
                      <a16:creationId xmlns:a16="http://schemas.microsoft.com/office/drawing/2014/main" xmlns="" id="{36364A82-6C67-4E6A-AC22-385DC75FA7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01" y="2496"/>
                  <a:ext cx="680" cy="478"/>
                </a:xfrm>
                <a:custGeom>
                  <a:avLst/>
                  <a:gdLst>
                    <a:gd name="T0" fmla="*/ 115 w 1536"/>
                    <a:gd name="T1" fmla="*/ 89 h 1080"/>
                    <a:gd name="T2" fmla="*/ 113 w 1536"/>
                    <a:gd name="T3" fmla="*/ 92 h 1080"/>
                    <a:gd name="T4" fmla="*/ 107 w 1536"/>
                    <a:gd name="T5" fmla="*/ 93 h 1080"/>
                    <a:gd name="T6" fmla="*/ 108 w 1536"/>
                    <a:gd name="T7" fmla="*/ 90 h 1080"/>
                    <a:gd name="T8" fmla="*/ 105 w 1536"/>
                    <a:gd name="T9" fmla="*/ 87 h 1080"/>
                    <a:gd name="T10" fmla="*/ 102 w 1536"/>
                    <a:gd name="T11" fmla="*/ 85 h 1080"/>
                    <a:gd name="T12" fmla="*/ 89 w 1536"/>
                    <a:gd name="T13" fmla="*/ 80 h 1080"/>
                    <a:gd name="T14" fmla="*/ 85 w 1536"/>
                    <a:gd name="T15" fmla="*/ 82 h 1080"/>
                    <a:gd name="T16" fmla="*/ 82 w 1536"/>
                    <a:gd name="T17" fmla="*/ 80 h 1080"/>
                    <a:gd name="T18" fmla="*/ 80 w 1536"/>
                    <a:gd name="T19" fmla="*/ 75 h 1080"/>
                    <a:gd name="T20" fmla="*/ 75 w 1536"/>
                    <a:gd name="T21" fmla="*/ 72 h 1080"/>
                    <a:gd name="T22" fmla="*/ 61 w 1536"/>
                    <a:gd name="T23" fmla="*/ 70 h 1080"/>
                    <a:gd name="T24" fmla="*/ 62 w 1536"/>
                    <a:gd name="T25" fmla="*/ 72 h 1080"/>
                    <a:gd name="T26" fmla="*/ 58 w 1536"/>
                    <a:gd name="T27" fmla="*/ 75 h 1080"/>
                    <a:gd name="T28" fmla="*/ 49 w 1536"/>
                    <a:gd name="T29" fmla="*/ 76 h 1080"/>
                    <a:gd name="T30" fmla="*/ 41 w 1536"/>
                    <a:gd name="T31" fmla="*/ 79 h 1080"/>
                    <a:gd name="T32" fmla="*/ 41 w 1536"/>
                    <a:gd name="T33" fmla="*/ 77 h 1080"/>
                    <a:gd name="T34" fmla="*/ 39 w 1536"/>
                    <a:gd name="T35" fmla="*/ 74 h 1080"/>
                    <a:gd name="T36" fmla="*/ 28 w 1536"/>
                    <a:gd name="T37" fmla="*/ 78 h 1080"/>
                    <a:gd name="T38" fmla="*/ 18 w 1536"/>
                    <a:gd name="T39" fmla="*/ 85 h 1080"/>
                    <a:gd name="T40" fmla="*/ 18 w 1536"/>
                    <a:gd name="T41" fmla="*/ 77 h 1080"/>
                    <a:gd name="T42" fmla="*/ 19 w 1536"/>
                    <a:gd name="T43" fmla="*/ 69 h 1080"/>
                    <a:gd name="T44" fmla="*/ 16 w 1536"/>
                    <a:gd name="T45" fmla="*/ 69 h 1080"/>
                    <a:gd name="T46" fmla="*/ 11 w 1536"/>
                    <a:gd name="T47" fmla="*/ 69 h 1080"/>
                    <a:gd name="T48" fmla="*/ 5 w 1536"/>
                    <a:gd name="T49" fmla="*/ 68 h 1080"/>
                    <a:gd name="T50" fmla="*/ 1 w 1536"/>
                    <a:gd name="T51" fmla="*/ 63 h 1080"/>
                    <a:gd name="T52" fmla="*/ 3 w 1536"/>
                    <a:gd name="T53" fmla="*/ 59 h 1080"/>
                    <a:gd name="T54" fmla="*/ 9 w 1536"/>
                    <a:gd name="T55" fmla="*/ 54 h 1080"/>
                    <a:gd name="T56" fmla="*/ 15 w 1536"/>
                    <a:gd name="T57" fmla="*/ 47 h 1080"/>
                    <a:gd name="T58" fmla="*/ 17 w 1536"/>
                    <a:gd name="T59" fmla="*/ 40 h 1080"/>
                    <a:gd name="T60" fmla="*/ 12 w 1536"/>
                    <a:gd name="T61" fmla="*/ 33 h 1080"/>
                    <a:gd name="T62" fmla="*/ 10 w 1536"/>
                    <a:gd name="T63" fmla="*/ 21 h 1080"/>
                    <a:gd name="T64" fmla="*/ 6 w 1536"/>
                    <a:gd name="T65" fmla="*/ 14 h 1080"/>
                    <a:gd name="T66" fmla="*/ 7 w 1536"/>
                    <a:gd name="T67" fmla="*/ 9 h 1080"/>
                    <a:gd name="T68" fmla="*/ 12 w 1536"/>
                    <a:gd name="T69" fmla="*/ 7 h 1080"/>
                    <a:gd name="T70" fmla="*/ 16 w 1536"/>
                    <a:gd name="T71" fmla="*/ 8 h 1080"/>
                    <a:gd name="T72" fmla="*/ 19 w 1536"/>
                    <a:gd name="T73" fmla="*/ 8 h 1080"/>
                    <a:gd name="T74" fmla="*/ 22 w 1536"/>
                    <a:gd name="T75" fmla="*/ 9 h 1080"/>
                    <a:gd name="T76" fmla="*/ 29 w 1536"/>
                    <a:gd name="T77" fmla="*/ 12 h 1080"/>
                    <a:gd name="T78" fmla="*/ 33 w 1536"/>
                    <a:gd name="T79" fmla="*/ 13 h 1080"/>
                    <a:gd name="T80" fmla="*/ 38 w 1536"/>
                    <a:gd name="T81" fmla="*/ 15 h 1080"/>
                    <a:gd name="T82" fmla="*/ 42 w 1536"/>
                    <a:gd name="T83" fmla="*/ 17 h 1080"/>
                    <a:gd name="T84" fmla="*/ 47 w 1536"/>
                    <a:gd name="T85" fmla="*/ 19 h 1080"/>
                    <a:gd name="T86" fmla="*/ 51 w 1536"/>
                    <a:gd name="T87" fmla="*/ 21 h 1080"/>
                    <a:gd name="T88" fmla="*/ 50 w 1536"/>
                    <a:gd name="T89" fmla="*/ 15 h 1080"/>
                    <a:gd name="T90" fmla="*/ 56 w 1536"/>
                    <a:gd name="T91" fmla="*/ 0 h 1080"/>
                    <a:gd name="T92" fmla="*/ 74 w 1536"/>
                    <a:gd name="T93" fmla="*/ 5 h 1080"/>
                    <a:gd name="T94" fmla="*/ 87 w 1536"/>
                    <a:gd name="T95" fmla="*/ 6 h 1080"/>
                    <a:gd name="T96" fmla="*/ 92 w 1536"/>
                    <a:gd name="T97" fmla="*/ 11 h 1080"/>
                    <a:gd name="T98" fmla="*/ 95 w 1536"/>
                    <a:gd name="T99" fmla="*/ 15 h 1080"/>
                    <a:gd name="T100" fmla="*/ 93 w 1536"/>
                    <a:gd name="T101" fmla="*/ 20 h 1080"/>
                    <a:gd name="T102" fmla="*/ 108 w 1536"/>
                    <a:gd name="T103" fmla="*/ 18 h 1080"/>
                    <a:gd name="T104" fmla="*/ 120 w 1536"/>
                    <a:gd name="T105" fmla="*/ 21 h 1080"/>
                    <a:gd name="T106" fmla="*/ 127 w 1536"/>
                    <a:gd name="T107" fmla="*/ 29 h 1080"/>
                    <a:gd name="T108" fmla="*/ 130 w 1536"/>
                    <a:gd name="T109" fmla="*/ 30 h 1080"/>
                    <a:gd name="T110" fmla="*/ 130 w 1536"/>
                    <a:gd name="T111" fmla="*/ 49 h 1080"/>
                    <a:gd name="T112" fmla="*/ 120 w 1536"/>
                    <a:gd name="T113" fmla="*/ 69 h 1080"/>
                    <a:gd name="T114" fmla="*/ 119 w 1536"/>
                    <a:gd name="T115" fmla="*/ 74 h 1080"/>
                    <a:gd name="T116" fmla="*/ 118 w 1536"/>
                    <a:gd name="T117" fmla="*/ 80 h 108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536"/>
                    <a:gd name="T178" fmla="*/ 0 h 1080"/>
                    <a:gd name="T179" fmla="*/ 1536 w 1536"/>
                    <a:gd name="T180" fmla="*/ 1080 h 108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536" h="1080">
                      <a:moveTo>
                        <a:pt x="1350" y="1020"/>
                      </a:moveTo>
                      <a:lnTo>
                        <a:pt x="1350" y="1026"/>
                      </a:lnTo>
                      <a:lnTo>
                        <a:pt x="1344" y="1026"/>
                      </a:lnTo>
                      <a:lnTo>
                        <a:pt x="1338" y="1032"/>
                      </a:lnTo>
                      <a:lnTo>
                        <a:pt x="1332" y="1026"/>
                      </a:lnTo>
                      <a:lnTo>
                        <a:pt x="1326" y="1026"/>
                      </a:lnTo>
                      <a:lnTo>
                        <a:pt x="1320" y="1020"/>
                      </a:lnTo>
                      <a:lnTo>
                        <a:pt x="1314" y="1026"/>
                      </a:lnTo>
                      <a:lnTo>
                        <a:pt x="1314" y="1032"/>
                      </a:lnTo>
                      <a:lnTo>
                        <a:pt x="1308" y="1038"/>
                      </a:lnTo>
                      <a:lnTo>
                        <a:pt x="1308" y="1044"/>
                      </a:lnTo>
                      <a:lnTo>
                        <a:pt x="1308" y="1050"/>
                      </a:lnTo>
                      <a:lnTo>
                        <a:pt x="1308" y="1056"/>
                      </a:lnTo>
                      <a:lnTo>
                        <a:pt x="1308" y="1062"/>
                      </a:lnTo>
                      <a:lnTo>
                        <a:pt x="1296" y="1068"/>
                      </a:lnTo>
                      <a:lnTo>
                        <a:pt x="1284" y="1074"/>
                      </a:lnTo>
                      <a:lnTo>
                        <a:pt x="1272" y="1080"/>
                      </a:lnTo>
                      <a:lnTo>
                        <a:pt x="1260" y="1080"/>
                      </a:lnTo>
                      <a:lnTo>
                        <a:pt x="1254" y="1074"/>
                      </a:lnTo>
                      <a:lnTo>
                        <a:pt x="1236" y="1074"/>
                      </a:lnTo>
                      <a:lnTo>
                        <a:pt x="1230" y="1074"/>
                      </a:lnTo>
                      <a:lnTo>
                        <a:pt x="1236" y="1074"/>
                      </a:lnTo>
                      <a:lnTo>
                        <a:pt x="1236" y="1068"/>
                      </a:lnTo>
                      <a:lnTo>
                        <a:pt x="1236" y="1062"/>
                      </a:lnTo>
                      <a:lnTo>
                        <a:pt x="1236" y="1056"/>
                      </a:lnTo>
                      <a:lnTo>
                        <a:pt x="1242" y="1050"/>
                      </a:lnTo>
                      <a:lnTo>
                        <a:pt x="1242" y="1044"/>
                      </a:lnTo>
                      <a:lnTo>
                        <a:pt x="1242" y="1038"/>
                      </a:lnTo>
                      <a:lnTo>
                        <a:pt x="1248" y="1032"/>
                      </a:lnTo>
                      <a:lnTo>
                        <a:pt x="1236" y="1026"/>
                      </a:lnTo>
                      <a:lnTo>
                        <a:pt x="1218" y="1020"/>
                      </a:lnTo>
                      <a:lnTo>
                        <a:pt x="1224" y="1014"/>
                      </a:lnTo>
                      <a:lnTo>
                        <a:pt x="1218" y="1008"/>
                      </a:lnTo>
                      <a:lnTo>
                        <a:pt x="1218" y="1002"/>
                      </a:lnTo>
                      <a:lnTo>
                        <a:pt x="1212" y="1008"/>
                      </a:lnTo>
                      <a:lnTo>
                        <a:pt x="1206" y="1002"/>
                      </a:lnTo>
                      <a:lnTo>
                        <a:pt x="1212" y="1002"/>
                      </a:lnTo>
                      <a:lnTo>
                        <a:pt x="1212" y="996"/>
                      </a:lnTo>
                      <a:lnTo>
                        <a:pt x="1200" y="990"/>
                      </a:lnTo>
                      <a:lnTo>
                        <a:pt x="1200" y="984"/>
                      </a:lnTo>
                      <a:lnTo>
                        <a:pt x="1188" y="984"/>
                      </a:lnTo>
                      <a:lnTo>
                        <a:pt x="1176" y="978"/>
                      </a:lnTo>
                      <a:lnTo>
                        <a:pt x="1164" y="960"/>
                      </a:lnTo>
                      <a:lnTo>
                        <a:pt x="1152" y="936"/>
                      </a:lnTo>
                      <a:lnTo>
                        <a:pt x="1146" y="936"/>
                      </a:lnTo>
                      <a:lnTo>
                        <a:pt x="1128" y="900"/>
                      </a:lnTo>
                      <a:lnTo>
                        <a:pt x="1038" y="912"/>
                      </a:lnTo>
                      <a:lnTo>
                        <a:pt x="1038" y="918"/>
                      </a:lnTo>
                      <a:lnTo>
                        <a:pt x="1032" y="924"/>
                      </a:lnTo>
                      <a:lnTo>
                        <a:pt x="1026" y="918"/>
                      </a:lnTo>
                      <a:lnTo>
                        <a:pt x="1020" y="924"/>
                      </a:lnTo>
                      <a:lnTo>
                        <a:pt x="1008" y="936"/>
                      </a:lnTo>
                      <a:lnTo>
                        <a:pt x="990" y="936"/>
                      </a:lnTo>
                      <a:lnTo>
                        <a:pt x="990" y="942"/>
                      </a:lnTo>
                      <a:lnTo>
                        <a:pt x="996" y="942"/>
                      </a:lnTo>
                      <a:lnTo>
                        <a:pt x="984" y="948"/>
                      </a:lnTo>
                      <a:lnTo>
                        <a:pt x="972" y="948"/>
                      </a:lnTo>
                      <a:lnTo>
                        <a:pt x="960" y="948"/>
                      </a:lnTo>
                      <a:lnTo>
                        <a:pt x="948" y="942"/>
                      </a:lnTo>
                      <a:lnTo>
                        <a:pt x="948" y="936"/>
                      </a:lnTo>
                      <a:lnTo>
                        <a:pt x="942" y="936"/>
                      </a:lnTo>
                      <a:lnTo>
                        <a:pt x="942" y="930"/>
                      </a:lnTo>
                      <a:lnTo>
                        <a:pt x="942" y="924"/>
                      </a:lnTo>
                      <a:lnTo>
                        <a:pt x="930" y="924"/>
                      </a:lnTo>
                      <a:lnTo>
                        <a:pt x="936" y="918"/>
                      </a:lnTo>
                      <a:lnTo>
                        <a:pt x="918" y="918"/>
                      </a:lnTo>
                      <a:lnTo>
                        <a:pt x="918" y="900"/>
                      </a:lnTo>
                      <a:lnTo>
                        <a:pt x="924" y="900"/>
                      </a:lnTo>
                      <a:lnTo>
                        <a:pt x="924" y="894"/>
                      </a:lnTo>
                      <a:lnTo>
                        <a:pt x="924" y="870"/>
                      </a:lnTo>
                      <a:lnTo>
                        <a:pt x="924" y="864"/>
                      </a:lnTo>
                      <a:lnTo>
                        <a:pt x="918" y="858"/>
                      </a:lnTo>
                      <a:lnTo>
                        <a:pt x="918" y="852"/>
                      </a:lnTo>
                      <a:lnTo>
                        <a:pt x="906" y="840"/>
                      </a:lnTo>
                      <a:lnTo>
                        <a:pt x="894" y="834"/>
                      </a:lnTo>
                      <a:lnTo>
                        <a:pt x="876" y="822"/>
                      </a:lnTo>
                      <a:lnTo>
                        <a:pt x="870" y="828"/>
                      </a:lnTo>
                      <a:lnTo>
                        <a:pt x="858" y="816"/>
                      </a:lnTo>
                      <a:lnTo>
                        <a:pt x="810" y="798"/>
                      </a:lnTo>
                      <a:lnTo>
                        <a:pt x="774" y="792"/>
                      </a:lnTo>
                      <a:lnTo>
                        <a:pt x="732" y="798"/>
                      </a:lnTo>
                      <a:lnTo>
                        <a:pt x="726" y="804"/>
                      </a:lnTo>
                      <a:lnTo>
                        <a:pt x="714" y="810"/>
                      </a:lnTo>
                      <a:lnTo>
                        <a:pt x="702" y="810"/>
                      </a:lnTo>
                      <a:lnTo>
                        <a:pt x="690" y="810"/>
                      </a:lnTo>
                      <a:lnTo>
                        <a:pt x="696" y="816"/>
                      </a:lnTo>
                      <a:lnTo>
                        <a:pt x="696" y="822"/>
                      </a:lnTo>
                      <a:lnTo>
                        <a:pt x="702" y="822"/>
                      </a:lnTo>
                      <a:lnTo>
                        <a:pt x="708" y="822"/>
                      </a:lnTo>
                      <a:lnTo>
                        <a:pt x="708" y="828"/>
                      </a:lnTo>
                      <a:lnTo>
                        <a:pt x="708" y="834"/>
                      </a:lnTo>
                      <a:lnTo>
                        <a:pt x="714" y="834"/>
                      </a:lnTo>
                      <a:lnTo>
                        <a:pt x="708" y="846"/>
                      </a:lnTo>
                      <a:lnTo>
                        <a:pt x="708" y="852"/>
                      </a:lnTo>
                      <a:lnTo>
                        <a:pt x="702" y="852"/>
                      </a:lnTo>
                      <a:lnTo>
                        <a:pt x="696" y="858"/>
                      </a:lnTo>
                      <a:lnTo>
                        <a:pt x="690" y="864"/>
                      </a:lnTo>
                      <a:lnTo>
                        <a:pt x="666" y="870"/>
                      </a:lnTo>
                      <a:lnTo>
                        <a:pt x="660" y="876"/>
                      </a:lnTo>
                      <a:lnTo>
                        <a:pt x="642" y="876"/>
                      </a:lnTo>
                      <a:lnTo>
                        <a:pt x="606" y="882"/>
                      </a:lnTo>
                      <a:lnTo>
                        <a:pt x="588" y="882"/>
                      </a:lnTo>
                      <a:lnTo>
                        <a:pt x="582" y="876"/>
                      </a:lnTo>
                      <a:lnTo>
                        <a:pt x="576" y="876"/>
                      </a:lnTo>
                      <a:lnTo>
                        <a:pt x="564" y="876"/>
                      </a:lnTo>
                      <a:lnTo>
                        <a:pt x="552" y="882"/>
                      </a:lnTo>
                      <a:lnTo>
                        <a:pt x="540" y="894"/>
                      </a:lnTo>
                      <a:lnTo>
                        <a:pt x="534" y="906"/>
                      </a:lnTo>
                      <a:lnTo>
                        <a:pt x="528" y="912"/>
                      </a:lnTo>
                      <a:lnTo>
                        <a:pt x="516" y="924"/>
                      </a:lnTo>
                      <a:lnTo>
                        <a:pt x="486" y="930"/>
                      </a:lnTo>
                      <a:lnTo>
                        <a:pt x="474" y="912"/>
                      </a:lnTo>
                      <a:lnTo>
                        <a:pt x="474" y="906"/>
                      </a:lnTo>
                      <a:lnTo>
                        <a:pt x="468" y="906"/>
                      </a:lnTo>
                      <a:lnTo>
                        <a:pt x="468" y="900"/>
                      </a:lnTo>
                      <a:lnTo>
                        <a:pt x="462" y="894"/>
                      </a:lnTo>
                      <a:lnTo>
                        <a:pt x="456" y="894"/>
                      </a:lnTo>
                      <a:lnTo>
                        <a:pt x="462" y="888"/>
                      </a:lnTo>
                      <a:lnTo>
                        <a:pt x="468" y="888"/>
                      </a:lnTo>
                      <a:lnTo>
                        <a:pt x="462" y="882"/>
                      </a:lnTo>
                      <a:lnTo>
                        <a:pt x="462" y="876"/>
                      </a:lnTo>
                      <a:lnTo>
                        <a:pt x="456" y="870"/>
                      </a:lnTo>
                      <a:lnTo>
                        <a:pt x="456" y="864"/>
                      </a:lnTo>
                      <a:lnTo>
                        <a:pt x="450" y="858"/>
                      </a:lnTo>
                      <a:lnTo>
                        <a:pt x="444" y="858"/>
                      </a:lnTo>
                      <a:lnTo>
                        <a:pt x="444" y="852"/>
                      </a:lnTo>
                      <a:lnTo>
                        <a:pt x="438" y="852"/>
                      </a:lnTo>
                      <a:lnTo>
                        <a:pt x="438" y="858"/>
                      </a:lnTo>
                      <a:lnTo>
                        <a:pt x="402" y="870"/>
                      </a:lnTo>
                      <a:lnTo>
                        <a:pt x="390" y="882"/>
                      </a:lnTo>
                      <a:lnTo>
                        <a:pt x="384" y="900"/>
                      </a:lnTo>
                      <a:lnTo>
                        <a:pt x="342" y="900"/>
                      </a:lnTo>
                      <a:lnTo>
                        <a:pt x="324" y="900"/>
                      </a:lnTo>
                      <a:lnTo>
                        <a:pt x="294" y="906"/>
                      </a:lnTo>
                      <a:lnTo>
                        <a:pt x="282" y="948"/>
                      </a:lnTo>
                      <a:lnTo>
                        <a:pt x="282" y="978"/>
                      </a:lnTo>
                      <a:lnTo>
                        <a:pt x="270" y="1008"/>
                      </a:lnTo>
                      <a:lnTo>
                        <a:pt x="240" y="1014"/>
                      </a:lnTo>
                      <a:lnTo>
                        <a:pt x="216" y="996"/>
                      </a:lnTo>
                      <a:lnTo>
                        <a:pt x="204" y="984"/>
                      </a:lnTo>
                      <a:lnTo>
                        <a:pt x="192" y="966"/>
                      </a:lnTo>
                      <a:lnTo>
                        <a:pt x="186" y="948"/>
                      </a:lnTo>
                      <a:lnTo>
                        <a:pt x="174" y="948"/>
                      </a:lnTo>
                      <a:lnTo>
                        <a:pt x="174" y="936"/>
                      </a:lnTo>
                      <a:lnTo>
                        <a:pt x="186" y="924"/>
                      </a:lnTo>
                      <a:lnTo>
                        <a:pt x="198" y="906"/>
                      </a:lnTo>
                      <a:lnTo>
                        <a:pt x="204" y="888"/>
                      </a:lnTo>
                      <a:lnTo>
                        <a:pt x="222" y="870"/>
                      </a:lnTo>
                      <a:lnTo>
                        <a:pt x="234" y="858"/>
                      </a:lnTo>
                      <a:lnTo>
                        <a:pt x="234" y="852"/>
                      </a:lnTo>
                      <a:lnTo>
                        <a:pt x="222" y="852"/>
                      </a:lnTo>
                      <a:lnTo>
                        <a:pt x="228" y="810"/>
                      </a:lnTo>
                      <a:lnTo>
                        <a:pt x="222" y="798"/>
                      </a:lnTo>
                      <a:lnTo>
                        <a:pt x="216" y="798"/>
                      </a:lnTo>
                      <a:lnTo>
                        <a:pt x="216" y="792"/>
                      </a:lnTo>
                      <a:lnTo>
                        <a:pt x="210" y="792"/>
                      </a:lnTo>
                      <a:lnTo>
                        <a:pt x="204" y="798"/>
                      </a:lnTo>
                      <a:lnTo>
                        <a:pt x="204" y="792"/>
                      </a:lnTo>
                      <a:lnTo>
                        <a:pt x="198" y="792"/>
                      </a:lnTo>
                      <a:lnTo>
                        <a:pt x="192" y="792"/>
                      </a:lnTo>
                      <a:lnTo>
                        <a:pt x="186" y="792"/>
                      </a:lnTo>
                      <a:lnTo>
                        <a:pt x="180" y="786"/>
                      </a:lnTo>
                      <a:lnTo>
                        <a:pt x="174" y="792"/>
                      </a:lnTo>
                      <a:lnTo>
                        <a:pt x="162" y="792"/>
                      </a:lnTo>
                      <a:lnTo>
                        <a:pt x="156" y="792"/>
                      </a:lnTo>
                      <a:lnTo>
                        <a:pt x="156" y="798"/>
                      </a:lnTo>
                      <a:lnTo>
                        <a:pt x="138" y="792"/>
                      </a:lnTo>
                      <a:lnTo>
                        <a:pt x="126" y="792"/>
                      </a:lnTo>
                      <a:lnTo>
                        <a:pt x="126" y="798"/>
                      </a:lnTo>
                      <a:lnTo>
                        <a:pt x="126" y="804"/>
                      </a:lnTo>
                      <a:lnTo>
                        <a:pt x="102" y="810"/>
                      </a:lnTo>
                      <a:lnTo>
                        <a:pt x="90" y="810"/>
                      </a:lnTo>
                      <a:lnTo>
                        <a:pt x="72" y="798"/>
                      </a:lnTo>
                      <a:lnTo>
                        <a:pt x="66" y="780"/>
                      </a:lnTo>
                      <a:lnTo>
                        <a:pt x="60" y="780"/>
                      </a:lnTo>
                      <a:lnTo>
                        <a:pt x="60" y="768"/>
                      </a:lnTo>
                      <a:lnTo>
                        <a:pt x="54" y="768"/>
                      </a:lnTo>
                      <a:lnTo>
                        <a:pt x="24" y="756"/>
                      </a:lnTo>
                      <a:lnTo>
                        <a:pt x="18" y="744"/>
                      </a:lnTo>
                      <a:lnTo>
                        <a:pt x="12" y="738"/>
                      </a:lnTo>
                      <a:lnTo>
                        <a:pt x="18" y="732"/>
                      </a:lnTo>
                      <a:lnTo>
                        <a:pt x="12" y="726"/>
                      </a:lnTo>
                      <a:lnTo>
                        <a:pt x="6" y="714"/>
                      </a:lnTo>
                      <a:lnTo>
                        <a:pt x="0" y="702"/>
                      </a:lnTo>
                      <a:lnTo>
                        <a:pt x="0" y="696"/>
                      </a:lnTo>
                      <a:lnTo>
                        <a:pt x="18" y="696"/>
                      </a:lnTo>
                      <a:lnTo>
                        <a:pt x="24" y="708"/>
                      </a:lnTo>
                      <a:lnTo>
                        <a:pt x="36" y="702"/>
                      </a:lnTo>
                      <a:lnTo>
                        <a:pt x="36" y="678"/>
                      </a:lnTo>
                      <a:lnTo>
                        <a:pt x="36" y="660"/>
                      </a:lnTo>
                      <a:lnTo>
                        <a:pt x="42" y="654"/>
                      </a:lnTo>
                      <a:lnTo>
                        <a:pt x="48" y="642"/>
                      </a:lnTo>
                      <a:lnTo>
                        <a:pt x="54" y="642"/>
                      </a:lnTo>
                      <a:lnTo>
                        <a:pt x="72" y="624"/>
                      </a:lnTo>
                      <a:lnTo>
                        <a:pt x="90" y="618"/>
                      </a:lnTo>
                      <a:lnTo>
                        <a:pt x="102" y="618"/>
                      </a:lnTo>
                      <a:lnTo>
                        <a:pt x="114" y="612"/>
                      </a:lnTo>
                      <a:lnTo>
                        <a:pt x="138" y="606"/>
                      </a:lnTo>
                      <a:lnTo>
                        <a:pt x="144" y="606"/>
                      </a:lnTo>
                      <a:lnTo>
                        <a:pt x="150" y="594"/>
                      </a:lnTo>
                      <a:lnTo>
                        <a:pt x="156" y="576"/>
                      </a:lnTo>
                      <a:lnTo>
                        <a:pt x="168" y="552"/>
                      </a:lnTo>
                      <a:lnTo>
                        <a:pt x="168" y="540"/>
                      </a:lnTo>
                      <a:lnTo>
                        <a:pt x="180" y="522"/>
                      </a:lnTo>
                      <a:lnTo>
                        <a:pt x="186" y="498"/>
                      </a:lnTo>
                      <a:lnTo>
                        <a:pt x="198" y="480"/>
                      </a:lnTo>
                      <a:lnTo>
                        <a:pt x="204" y="486"/>
                      </a:lnTo>
                      <a:lnTo>
                        <a:pt x="210" y="480"/>
                      </a:lnTo>
                      <a:lnTo>
                        <a:pt x="204" y="474"/>
                      </a:lnTo>
                      <a:lnTo>
                        <a:pt x="198" y="462"/>
                      </a:lnTo>
                      <a:lnTo>
                        <a:pt x="192" y="456"/>
                      </a:lnTo>
                      <a:lnTo>
                        <a:pt x="150" y="462"/>
                      </a:lnTo>
                      <a:lnTo>
                        <a:pt x="144" y="462"/>
                      </a:lnTo>
                      <a:lnTo>
                        <a:pt x="138" y="450"/>
                      </a:lnTo>
                      <a:lnTo>
                        <a:pt x="132" y="426"/>
                      </a:lnTo>
                      <a:lnTo>
                        <a:pt x="132" y="396"/>
                      </a:lnTo>
                      <a:lnTo>
                        <a:pt x="132" y="378"/>
                      </a:lnTo>
                      <a:lnTo>
                        <a:pt x="126" y="348"/>
                      </a:lnTo>
                      <a:lnTo>
                        <a:pt x="132" y="312"/>
                      </a:lnTo>
                      <a:lnTo>
                        <a:pt x="126" y="288"/>
                      </a:lnTo>
                      <a:lnTo>
                        <a:pt x="138" y="282"/>
                      </a:lnTo>
                      <a:lnTo>
                        <a:pt x="126" y="264"/>
                      </a:lnTo>
                      <a:lnTo>
                        <a:pt x="126" y="258"/>
                      </a:lnTo>
                      <a:lnTo>
                        <a:pt x="120" y="246"/>
                      </a:lnTo>
                      <a:lnTo>
                        <a:pt x="126" y="234"/>
                      </a:lnTo>
                      <a:lnTo>
                        <a:pt x="114" y="228"/>
                      </a:lnTo>
                      <a:lnTo>
                        <a:pt x="114" y="222"/>
                      </a:lnTo>
                      <a:lnTo>
                        <a:pt x="96" y="204"/>
                      </a:lnTo>
                      <a:lnTo>
                        <a:pt x="84" y="180"/>
                      </a:lnTo>
                      <a:lnTo>
                        <a:pt x="78" y="168"/>
                      </a:lnTo>
                      <a:lnTo>
                        <a:pt x="72" y="162"/>
                      </a:lnTo>
                      <a:lnTo>
                        <a:pt x="66" y="144"/>
                      </a:lnTo>
                      <a:lnTo>
                        <a:pt x="60" y="138"/>
                      </a:lnTo>
                      <a:lnTo>
                        <a:pt x="66" y="126"/>
                      </a:lnTo>
                      <a:lnTo>
                        <a:pt x="66" y="114"/>
                      </a:lnTo>
                      <a:lnTo>
                        <a:pt x="72" y="114"/>
                      </a:lnTo>
                      <a:lnTo>
                        <a:pt x="72" y="108"/>
                      </a:lnTo>
                      <a:lnTo>
                        <a:pt x="78" y="102"/>
                      </a:lnTo>
                      <a:lnTo>
                        <a:pt x="78" y="90"/>
                      </a:lnTo>
                      <a:lnTo>
                        <a:pt x="78" y="84"/>
                      </a:lnTo>
                      <a:lnTo>
                        <a:pt x="84" y="72"/>
                      </a:lnTo>
                      <a:lnTo>
                        <a:pt x="102" y="72"/>
                      </a:lnTo>
                      <a:lnTo>
                        <a:pt x="108" y="72"/>
                      </a:lnTo>
                      <a:lnTo>
                        <a:pt x="120" y="78"/>
                      </a:lnTo>
                      <a:lnTo>
                        <a:pt x="144" y="84"/>
                      </a:lnTo>
                      <a:lnTo>
                        <a:pt x="150" y="84"/>
                      </a:lnTo>
                      <a:lnTo>
                        <a:pt x="156" y="84"/>
                      </a:lnTo>
                      <a:lnTo>
                        <a:pt x="156" y="90"/>
                      </a:lnTo>
                      <a:lnTo>
                        <a:pt x="162" y="90"/>
                      </a:lnTo>
                      <a:lnTo>
                        <a:pt x="174" y="96"/>
                      </a:lnTo>
                      <a:lnTo>
                        <a:pt x="180" y="96"/>
                      </a:lnTo>
                      <a:lnTo>
                        <a:pt x="186" y="96"/>
                      </a:lnTo>
                      <a:lnTo>
                        <a:pt x="192" y="102"/>
                      </a:lnTo>
                      <a:lnTo>
                        <a:pt x="198" y="96"/>
                      </a:lnTo>
                      <a:lnTo>
                        <a:pt x="204" y="96"/>
                      </a:lnTo>
                      <a:lnTo>
                        <a:pt x="204" y="102"/>
                      </a:lnTo>
                      <a:lnTo>
                        <a:pt x="210" y="102"/>
                      </a:lnTo>
                      <a:lnTo>
                        <a:pt x="216" y="102"/>
                      </a:lnTo>
                      <a:lnTo>
                        <a:pt x="216" y="96"/>
                      </a:lnTo>
                      <a:lnTo>
                        <a:pt x="222" y="96"/>
                      </a:lnTo>
                      <a:lnTo>
                        <a:pt x="228" y="96"/>
                      </a:lnTo>
                      <a:lnTo>
                        <a:pt x="228" y="102"/>
                      </a:lnTo>
                      <a:lnTo>
                        <a:pt x="234" y="102"/>
                      </a:lnTo>
                      <a:lnTo>
                        <a:pt x="240" y="102"/>
                      </a:lnTo>
                      <a:lnTo>
                        <a:pt x="252" y="102"/>
                      </a:lnTo>
                      <a:lnTo>
                        <a:pt x="252" y="108"/>
                      </a:lnTo>
                      <a:lnTo>
                        <a:pt x="264" y="108"/>
                      </a:lnTo>
                      <a:lnTo>
                        <a:pt x="270" y="108"/>
                      </a:lnTo>
                      <a:lnTo>
                        <a:pt x="276" y="108"/>
                      </a:lnTo>
                      <a:lnTo>
                        <a:pt x="294" y="114"/>
                      </a:lnTo>
                      <a:lnTo>
                        <a:pt x="312" y="120"/>
                      </a:lnTo>
                      <a:lnTo>
                        <a:pt x="318" y="126"/>
                      </a:lnTo>
                      <a:lnTo>
                        <a:pt x="330" y="132"/>
                      </a:lnTo>
                      <a:lnTo>
                        <a:pt x="342" y="132"/>
                      </a:lnTo>
                      <a:lnTo>
                        <a:pt x="348" y="132"/>
                      </a:lnTo>
                      <a:lnTo>
                        <a:pt x="354" y="138"/>
                      </a:lnTo>
                      <a:lnTo>
                        <a:pt x="366" y="138"/>
                      </a:lnTo>
                      <a:lnTo>
                        <a:pt x="372" y="144"/>
                      </a:lnTo>
                      <a:lnTo>
                        <a:pt x="378" y="150"/>
                      </a:lnTo>
                      <a:lnTo>
                        <a:pt x="384" y="150"/>
                      </a:lnTo>
                      <a:lnTo>
                        <a:pt x="390" y="150"/>
                      </a:lnTo>
                      <a:lnTo>
                        <a:pt x="396" y="150"/>
                      </a:lnTo>
                      <a:lnTo>
                        <a:pt x="402" y="150"/>
                      </a:lnTo>
                      <a:lnTo>
                        <a:pt x="414" y="156"/>
                      </a:lnTo>
                      <a:lnTo>
                        <a:pt x="420" y="156"/>
                      </a:lnTo>
                      <a:lnTo>
                        <a:pt x="426" y="162"/>
                      </a:lnTo>
                      <a:lnTo>
                        <a:pt x="438" y="168"/>
                      </a:lnTo>
                      <a:lnTo>
                        <a:pt x="444" y="174"/>
                      </a:lnTo>
                      <a:lnTo>
                        <a:pt x="450" y="174"/>
                      </a:lnTo>
                      <a:lnTo>
                        <a:pt x="462" y="174"/>
                      </a:lnTo>
                      <a:lnTo>
                        <a:pt x="468" y="174"/>
                      </a:lnTo>
                      <a:lnTo>
                        <a:pt x="474" y="174"/>
                      </a:lnTo>
                      <a:lnTo>
                        <a:pt x="474" y="180"/>
                      </a:lnTo>
                      <a:lnTo>
                        <a:pt x="480" y="192"/>
                      </a:lnTo>
                      <a:lnTo>
                        <a:pt x="498" y="198"/>
                      </a:lnTo>
                      <a:lnTo>
                        <a:pt x="510" y="210"/>
                      </a:lnTo>
                      <a:lnTo>
                        <a:pt x="516" y="210"/>
                      </a:lnTo>
                      <a:lnTo>
                        <a:pt x="522" y="210"/>
                      </a:lnTo>
                      <a:lnTo>
                        <a:pt x="534" y="216"/>
                      </a:lnTo>
                      <a:lnTo>
                        <a:pt x="540" y="216"/>
                      </a:lnTo>
                      <a:lnTo>
                        <a:pt x="546" y="222"/>
                      </a:lnTo>
                      <a:lnTo>
                        <a:pt x="552" y="222"/>
                      </a:lnTo>
                      <a:lnTo>
                        <a:pt x="558" y="228"/>
                      </a:lnTo>
                      <a:lnTo>
                        <a:pt x="564" y="228"/>
                      </a:lnTo>
                      <a:lnTo>
                        <a:pt x="570" y="234"/>
                      </a:lnTo>
                      <a:lnTo>
                        <a:pt x="576" y="240"/>
                      </a:lnTo>
                      <a:lnTo>
                        <a:pt x="582" y="240"/>
                      </a:lnTo>
                      <a:lnTo>
                        <a:pt x="588" y="240"/>
                      </a:lnTo>
                      <a:lnTo>
                        <a:pt x="594" y="240"/>
                      </a:lnTo>
                      <a:lnTo>
                        <a:pt x="600" y="228"/>
                      </a:lnTo>
                      <a:lnTo>
                        <a:pt x="588" y="216"/>
                      </a:lnTo>
                      <a:lnTo>
                        <a:pt x="588" y="198"/>
                      </a:lnTo>
                      <a:lnTo>
                        <a:pt x="582" y="198"/>
                      </a:lnTo>
                      <a:lnTo>
                        <a:pt x="588" y="192"/>
                      </a:lnTo>
                      <a:lnTo>
                        <a:pt x="582" y="168"/>
                      </a:lnTo>
                      <a:lnTo>
                        <a:pt x="558" y="114"/>
                      </a:lnTo>
                      <a:lnTo>
                        <a:pt x="552" y="90"/>
                      </a:lnTo>
                      <a:lnTo>
                        <a:pt x="558" y="60"/>
                      </a:lnTo>
                      <a:lnTo>
                        <a:pt x="564" y="48"/>
                      </a:lnTo>
                      <a:lnTo>
                        <a:pt x="582" y="42"/>
                      </a:lnTo>
                      <a:lnTo>
                        <a:pt x="624" y="6"/>
                      </a:lnTo>
                      <a:lnTo>
                        <a:pt x="648" y="0"/>
                      </a:lnTo>
                      <a:lnTo>
                        <a:pt x="678" y="0"/>
                      </a:lnTo>
                      <a:lnTo>
                        <a:pt x="720" y="12"/>
                      </a:lnTo>
                      <a:lnTo>
                        <a:pt x="744" y="24"/>
                      </a:lnTo>
                      <a:lnTo>
                        <a:pt x="768" y="42"/>
                      </a:lnTo>
                      <a:lnTo>
                        <a:pt x="816" y="48"/>
                      </a:lnTo>
                      <a:lnTo>
                        <a:pt x="834" y="48"/>
                      </a:lnTo>
                      <a:lnTo>
                        <a:pt x="852" y="54"/>
                      </a:lnTo>
                      <a:lnTo>
                        <a:pt x="906" y="60"/>
                      </a:lnTo>
                      <a:lnTo>
                        <a:pt x="948" y="54"/>
                      </a:lnTo>
                      <a:lnTo>
                        <a:pt x="978" y="42"/>
                      </a:lnTo>
                      <a:lnTo>
                        <a:pt x="984" y="48"/>
                      </a:lnTo>
                      <a:lnTo>
                        <a:pt x="990" y="60"/>
                      </a:lnTo>
                      <a:lnTo>
                        <a:pt x="996" y="66"/>
                      </a:lnTo>
                      <a:lnTo>
                        <a:pt x="1002" y="72"/>
                      </a:lnTo>
                      <a:lnTo>
                        <a:pt x="1014" y="78"/>
                      </a:lnTo>
                      <a:lnTo>
                        <a:pt x="1014" y="84"/>
                      </a:lnTo>
                      <a:lnTo>
                        <a:pt x="1032" y="84"/>
                      </a:lnTo>
                      <a:lnTo>
                        <a:pt x="1032" y="90"/>
                      </a:lnTo>
                      <a:lnTo>
                        <a:pt x="1032" y="96"/>
                      </a:lnTo>
                      <a:lnTo>
                        <a:pt x="1032" y="108"/>
                      </a:lnTo>
                      <a:lnTo>
                        <a:pt x="1056" y="126"/>
                      </a:lnTo>
                      <a:lnTo>
                        <a:pt x="1068" y="138"/>
                      </a:lnTo>
                      <a:lnTo>
                        <a:pt x="1068" y="156"/>
                      </a:lnTo>
                      <a:lnTo>
                        <a:pt x="1080" y="150"/>
                      </a:lnTo>
                      <a:lnTo>
                        <a:pt x="1086" y="150"/>
                      </a:lnTo>
                      <a:lnTo>
                        <a:pt x="1092" y="156"/>
                      </a:lnTo>
                      <a:lnTo>
                        <a:pt x="1092" y="162"/>
                      </a:lnTo>
                      <a:lnTo>
                        <a:pt x="1092" y="168"/>
                      </a:lnTo>
                      <a:lnTo>
                        <a:pt x="1098" y="168"/>
                      </a:lnTo>
                      <a:lnTo>
                        <a:pt x="1092" y="180"/>
                      </a:lnTo>
                      <a:lnTo>
                        <a:pt x="1092" y="186"/>
                      </a:lnTo>
                      <a:lnTo>
                        <a:pt x="1086" y="192"/>
                      </a:lnTo>
                      <a:lnTo>
                        <a:pt x="1068" y="210"/>
                      </a:lnTo>
                      <a:lnTo>
                        <a:pt x="1068" y="216"/>
                      </a:lnTo>
                      <a:lnTo>
                        <a:pt x="1074" y="228"/>
                      </a:lnTo>
                      <a:lnTo>
                        <a:pt x="1092" y="234"/>
                      </a:lnTo>
                      <a:lnTo>
                        <a:pt x="1122" y="216"/>
                      </a:lnTo>
                      <a:lnTo>
                        <a:pt x="1188" y="204"/>
                      </a:lnTo>
                      <a:lnTo>
                        <a:pt x="1212" y="204"/>
                      </a:lnTo>
                      <a:lnTo>
                        <a:pt x="1230" y="198"/>
                      </a:lnTo>
                      <a:lnTo>
                        <a:pt x="1236" y="204"/>
                      </a:lnTo>
                      <a:lnTo>
                        <a:pt x="1242" y="210"/>
                      </a:lnTo>
                      <a:lnTo>
                        <a:pt x="1242" y="204"/>
                      </a:lnTo>
                      <a:lnTo>
                        <a:pt x="1248" y="198"/>
                      </a:lnTo>
                      <a:lnTo>
                        <a:pt x="1308" y="204"/>
                      </a:lnTo>
                      <a:lnTo>
                        <a:pt x="1338" y="204"/>
                      </a:lnTo>
                      <a:lnTo>
                        <a:pt x="1374" y="228"/>
                      </a:lnTo>
                      <a:lnTo>
                        <a:pt x="1380" y="234"/>
                      </a:lnTo>
                      <a:lnTo>
                        <a:pt x="1380" y="240"/>
                      </a:lnTo>
                      <a:lnTo>
                        <a:pt x="1386" y="252"/>
                      </a:lnTo>
                      <a:lnTo>
                        <a:pt x="1392" y="252"/>
                      </a:lnTo>
                      <a:lnTo>
                        <a:pt x="1416" y="270"/>
                      </a:lnTo>
                      <a:lnTo>
                        <a:pt x="1428" y="294"/>
                      </a:lnTo>
                      <a:lnTo>
                        <a:pt x="1440" y="312"/>
                      </a:lnTo>
                      <a:lnTo>
                        <a:pt x="1452" y="330"/>
                      </a:lnTo>
                      <a:lnTo>
                        <a:pt x="1464" y="330"/>
                      </a:lnTo>
                      <a:lnTo>
                        <a:pt x="1464" y="336"/>
                      </a:lnTo>
                      <a:lnTo>
                        <a:pt x="1470" y="336"/>
                      </a:lnTo>
                      <a:lnTo>
                        <a:pt x="1470" y="342"/>
                      </a:lnTo>
                      <a:lnTo>
                        <a:pt x="1476" y="342"/>
                      </a:lnTo>
                      <a:lnTo>
                        <a:pt x="1488" y="336"/>
                      </a:lnTo>
                      <a:lnTo>
                        <a:pt x="1494" y="342"/>
                      </a:lnTo>
                      <a:lnTo>
                        <a:pt x="1500" y="342"/>
                      </a:lnTo>
                      <a:lnTo>
                        <a:pt x="1512" y="366"/>
                      </a:lnTo>
                      <a:lnTo>
                        <a:pt x="1530" y="396"/>
                      </a:lnTo>
                      <a:lnTo>
                        <a:pt x="1536" y="444"/>
                      </a:lnTo>
                      <a:lnTo>
                        <a:pt x="1530" y="480"/>
                      </a:lnTo>
                      <a:lnTo>
                        <a:pt x="1506" y="510"/>
                      </a:lnTo>
                      <a:lnTo>
                        <a:pt x="1500" y="546"/>
                      </a:lnTo>
                      <a:lnTo>
                        <a:pt x="1494" y="564"/>
                      </a:lnTo>
                      <a:lnTo>
                        <a:pt x="1494" y="576"/>
                      </a:lnTo>
                      <a:lnTo>
                        <a:pt x="1500" y="582"/>
                      </a:lnTo>
                      <a:lnTo>
                        <a:pt x="1494" y="612"/>
                      </a:lnTo>
                      <a:lnTo>
                        <a:pt x="1476" y="630"/>
                      </a:lnTo>
                      <a:lnTo>
                        <a:pt x="1434" y="672"/>
                      </a:lnTo>
                      <a:lnTo>
                        <a:pt x="1392" y="756"/>
                      </a:lnTo>
                      <a:lnTo>
                        <a:pt x="1380" y="792"/>
                      </a:lnTo>
                      <a:lnTo>
                        <a:pt x="1374" y="798"/>
                      </a:lnTo>
                      <a:lnTo>
                        <a:pt x="1368" y="798"/>
                      </a:lnTo>
                      <a:lnTo>
                        <a:pt x="1380" y="804"/>
                      </a:lnTo>
                      <a:lnTo>
                        <a:pt x="1386" y="804"/>
                      </a:lnTo>
                      <a:lnTo>
                        <a:pt x="1380" y="822"/>
                      </a:lnTo>
                      <a:lnTo>
                        <a:pt x="1380" y="852"/>
                      </a:lnTo>
                      <a:lnTo>
                        <a:pt x="1374" y="858"/>
                      </a:lnTo>
                      <a:lnTo>
                        <a:pt x="1380" y="858"/>
                      </a:lnTo>
                      <a:lnTo>
                        <a:pt x="1374" y="864"/>
                      </a:lnTo>
                      <a:lnTo>
                        <a:pt x="1374" y="870"/>
                      </a:lnTo>
                      <a:lnTo>
                        <a:pt x="1374" y="876"/>
                      </a:lnTo>
                      <a:lnTo>
                        <a:pt x="1368" y="900"/>
                      </a:lnTo>
                      <a:lnTo>
                        <a:pt x="1362" y="906"/>
                      </a:lnTo>
                      <a:lnTo>
                        <a:pt x="1362" y="918"/>
                      </a:lnTo>
                      <a:lnTo>
                        <a:pt x="1362" y="924"/>
                      </a:lnTo>
                      <a:lnTo>
                        <a:pt x="1356" y="942"/>
                      </a:lnTo>
                      <a:lnTo>
                        <a:pt x="1350" y="972"/>
                      </a:lnTo>
                      <a:lnTo>
                        <a:pt x="1350" y="1014"/>
                      </a:lnTo>
                      <a:lnTo>
                        <a:pt x="1350" y="10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9" name="Freeform 19">
                  <a:extLst>
                    <a:ext uri="{FF2B5EF4-FFF2-40B4-BE49-F238E27FC236}">
                      <a16:creationId xmlns:a16="http://schemas.microsoft.com/office/drawing/2014/main" xmlns="" id="{F0BD16DF-5D3C-43FF-9E9D-118389AE1C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2590" y="2846"/>
                  <a:ext cx="464" cy="683"/>
                </a:xfrm>
                <a:custGeom>
                  <a:avLst/>
                  <a:gdLst>
                    <a:gd name="T0" fmla="*/ 12 w 1044"/>
                    <a:gd name="T1" fmla="*/ 95 h 1542"/>
                    <a:gd name="T2" fmla="*/ 7 w 1044"/>
                    <a:gd name="T3" fmla="*/ 93 h 1542"/>
                    <a:gd name="T4" fmla="*/ 0 w 1044"/>
                    <a:gd name="T5" fmla="*/ 88 h 1542"/>
                    <a:gd name="T6" fmla="*/ 3 w 1044"/>
                    <a:gd name="T7" fmla="*/ 74 h 1542"/>
                    <a:gd name="T8" fmla="*/ 4 w 1044"/>
                    <a:gd name="T9" fmla="*/ 59 h 1542"/>
                    <a:gd name="T10" fmla="*/ 7 w 1044"/>
                    <a:gd name="T11" fmla="*/ 52 h 1542"/>
                    <a:gd name="T12" fmla="*/ 20 w 1044"/>
                    <a:gd name="T13" fmla="*/ 50 h 1542"/>
                    <a:gd name="T14" fmla="*/ 24 w 1044"/>
                    <a:gd name="T15" fmla="*/ 46 h 1542"/>
                    <a:gd name="T16" fmla="*/ 29 w 1044"/>
                    <a:gd name="T17" fmla="*/ 33 h 1542"/>
                    <a:gd name="T18" fmla="*/ 32 w 1044"/>
                    <a:gd name="T19" fmla="*/ 26 h 1542"/>
                    <a:gd name="T20" fmla="*/ 30 w 1044"/>
                    <a:gd name="T21" fmla="*/ 20 h 1542"/>
                    <a:gd name="T22" fmla="*/ 26 w 1044"/>
                    <a:gd name="T23" fmla="*/ 17 h 1542"/>
                    <a:gd name="T24" fmla="*/ 28 w 1044"/>
                    <a:gd name="T25" fmla="*/ 12 h 1542"/>
                    <a:gd name="T26" fmla="*/ 44 w 1044"/>
                    <a:gd name="T27" fmla="*/ 5 h 1542"/>
                    <a:gd name="T28" fmla="*/ 57 w 1044"/>
                    <a:gd name="T29" fmla="*/ 2 h 1542"/>
                    <a:gd name="T30" fmla="*/ 65 w 1044"/>
                    <a:gd name="T31" fmla="*/ 12 h 1542"/>
                    <a:gd name="T32" fmla="*/ 81 w 1044"/>
                    <a:gd name="T33" fmla="*/ 9 h 1542"/>
                    <a:gd name="T34" fmla="*/ 91 w 1044"/>
                    <a:gd name="T35" fmla="*/ 20 h 1542"/>
                    <a:gd name="T36" fmla="*/ 89 w 1044"/>
                    <a:gd name="T37" fmla="*/ 28 h 1542"/>
                    <a:gd name="T38" fmla="*/ 83 w 1044"/>
                    <a:gd name="T39" fmla="*/ 33 h 1542"/>
                    <a:gd name="T40" fmla="*/ 74 w 1044"/>
                    <a:gd name="T41" fmla="*/ 42 h 1542"/>
                    <a:gd name="T42" fmla="*/ 58 w 1044"/>
                    <a:gd name="T43" fmla="*/ 57 h 1542"/>
                    <a:gd name="T44" fmla="*/ 54 w 1044"/>
                    <a:gd name="T45" fmla="*/ 65 h 1542"/>
                    <a:gd name="T46" fmla="*/ 59 w 1044"/>
                    <a:gd name="T47" fmla="*/ 74 h 1542"/>
                    <a:gd name="T48" fmla="*/ 55 w 1044"/>
                    <a:gd name="T49" fmla="*/ 84 h 1542"/>
                    <a:gd name="T50" fmla="*/ 52 w 1044"/>
                    <a:gd name="T51" fmla="*/ 98 h 1542"/>
                    <a:gd name="T52" fmla="*/ 47 w 1044"/>
                    <a:gd name="T53" fmla="*/ 105 h 1542"/>
                    <a:gd name="T54" fmla="*/ 42 w 1044"/>
                    <a:gd name="T55" fmla="*/ 111 h 1542"/>
                    <a:gd name="T56" fmla="*/ 43 w 1044"/>
                    <a:gd name="T57" fmla="*/ 120 h 1542"/>
                    <a:gd name="T58" fmla="*/ 45 w 1044"/>
                    <a:gd name="T59" fmla="*/ 125 h 1542"/>
                    <a:gd name="T60" fmla="*/ 44 w 1044"/>
                    <a:gd name="T61" fmla="*/ 130 h 1542"/>
                    <a:gd name="T62" fmla="*/ 45 w 1044"/>
                    <a:gd name="T63" fmla="*/ 131 h 1542"/>
                    <a:gd name="T64" fmla="*/ 48 w 1044"/>
                    <a:gd name="T65" fmla="*/ 133 h 1542"/>
                    <a:gd name="T66" fmla="*/ 39 w 1044"/>
                    <a:gd name="T67" fmla="*/ 133 h 1542"/>
                    <a:gd name="T68" fmla="*/ 42 w 1044"/>
                    <a:gd name="T69" fmla="*/ 132 h 1542"/>
                    <a:gd name="T70" fmla="*/ 38 w 1044"/>
                    <a:gd name="T71" fmla="*/ 133 h 1542"/>
                    <a:gd name="T72" fmla="*/ 37 w 1044"/>
                    <a:gd name="T73" fmla="*/ 129 h 1542"/>
                    <a:gd name="T74" fmla="*/ 40 w 1044"/>
                    <a:gd name="T75" fmla="*/ 125 h 1542"/>
                    <a:gd name="T76" fmla="*/ 40 w 1044"/>
                    <a:gd name="T77" fmla="*/ 120 h 1542"/>
                    <a:gd name="T78" fmla="*/ 40 w 1044"/>
                    <a:gd name="T79" fmla="*/ 117 h 1542"/>
                    <a:gd name="T80" fmla="*/ 37 w 1044"/>
                    <a:gd name="T81" fmla="*/ 120 h 1542"/>
                    <a:gd name="T82" fmla="*/ 34 w 1044"/>
                    <a:gd name="T83" fmla="*/ 122 h 1542"/>
                    <a:gd name="T84" fmla="*/ 36 w 1044"/>
                    <a:gd name="T85" fmla="*/ 120 h 1542"/>
                    <a:gd name="T86" fmla="*/ 30 w 1044"/>
                    <a:gd name="T87" fmla="*/ 120 h 1542"/>
                    <a:gd name="T88" fmla="*/ 31 w 1044"/>
                    <a:gd name="T89" fmla="*/ 113 h 1542"/>
                    <a:gd name="T90" fmla="*/ 29 w 1044"/>
                    <a:gd name="T91" fmla="*/ 112 h 1542"/>
                    <a:gd name="T92" fmla="*/ 31 w 1044"/>
                    <a:gd name="T93" fmla="*/ 117 h 1542"/>
                    <a:gd name="T94" fmla="*/ 27 w 1044"/>
                    <a:gd name="T95" fmla="*/ 116 h 1542"/>
                    <a:gd name="T96" fmla="*/ 25 w 1044"/>
                    <a:gd name="T97" fmla="*/ 112 h 1542"/>
                    <a:gd name="T98" fmla="*/ 21 w 1044"/>
                    <a:gd name="T99" fmla="*/ 109 h 1542"/>
                    <a:gd name="T100" fmla="*/ 21 w 1044"/>
                    <a:gd name="T101" fmla="*/ 113 h 1542"/>
                    <a:gd name="T102" fmla="*/ 40 w 1044"/>
                    <a:gd name="T103" fmla="*/ 120 h 1542"/>
                    <a:gd name="T104" fmla="*/ 40 w 1044"/>
                    <a:gd name="T105" fmla="*/ 121 h 1542"/>
                    <a:gd name="T106" fmla="*/ 40 w 1044"/>
                    <a:gd name="T107" fmla="*/ 116 h 1542"/>
                    <a:gd name="T108" fmla="*/ 38 w 1044"/>
                    <a:gd name="T109" fmla="*/ 120 h 1542"/>
                    <a:gd name="T110" fmla="*/ 23 w 1044"/>
                    <a:gd name="T111" fmla="*/ 110 h 1542"/>
                    <a:gd name="T112" fmla="*/ 37 w 1044"/>
                    <a:gd name="T113" fmla="*/ 124 h 1542"/>
                    <a:gd name="T114" fmla="*/ 40 w 1044"/>
                    <a:gd name="T115" fmla="*/ 125 h 1542"/>
                    <a:gd name="T116" fmla="*/ 38 w 1044"/>
                    <a:gd name="T117" fmla="*/ 128 h 1542"/>
                    <a:gd name="T118" fmla="*/ 25 w 1044"/>
                    <a:gd name="T119" fmla="*/ 117 h 1542"/>
                    <a:gd name="T120" fmla="*/ 27 w 1044"/>
                    <a:gd name="T121" fmla="*/ 127 h 1542"/>
                    <a:gd name="T122" fmla="*/ 24 w 1044"/>
                    <a:gd name="T123" fmla="*/ 113 h 154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044"/>
                    <a:gd name="T187" fmla="*/ 0 h 1542"/>
                    <a:gd name="T188" fmla="*/ 1044 w 1044"/>
                    <a:gd name="T189" fmla="*/ 1542 h 154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044" h="1542">
                      <a:moveTo>
                        <a:pt x="234" y="1278"/>
                      </a:moveTo>
                      <a:lnTo>
                        <a:pt x="228" y="1272"/>
                      </a:lnTo>
                      <a:lnTo>
                        <a:pt x="222" y="1266"/>
                      </a:lnTo>
                      <a:lnTo>
                        <a:pt x="222" y="1260"/>
                      </a:lnTo>
                      <a:lnTo>
                        <a:pt x="204" y="1248"/>
                      </a:lnTo>
                      <a:lnTo>
                        <a:pt x="192" y="1248"/>
                      </a:lnTo>
                      <a:lnTo>
                        <a:pt x="186" y="1236"/>
                      </a:lnTo>
                      <a:lnTo>
                        <a:pt x="174" y="1218"/>
                      </a:lnTo>
                      <a:lnTo>
                        <a:pt x="162" y="1194"/>
                      </a:lnTo>
                      <a:lnTo>
                        <a:pt x="156" y="1182"/>
                      </a:lnTo>
                      <a:lnTo>
                        <a:pt x="162" y="1146"/>
                      </a:lnTo>
                      <a:lnTo>
                        <a:pt x="156" y="1134"/>
                      </a:lnTo>
                      <a:lnTo>
                        <a:pt x="138" y="1122"/>
                      </a:lnTo>
                      <a:lnTo>
                        <a:pt x="132" y="1116"/>
                      </a:lnTo>
                      <a:lnTo>
                        <a:pt x="138" y="1098"/>
                      </a:lnTo>
                      <a:lnTo>
                        <a:pt x="138" y="1092"/>
                      </a:lnTo>
                      <a:lnTo>
                        <a:pt x="138" y="1086"/>
                      </a:lnTo>
                      <a:lnTo>
                        <a:pt x="132" y="1074"/>
                      </a:lnTo>
                      <a:lnTo>
                        <a:pt x="126" y="1074"/>
                      </a:lnTo>
                      <a:lnTo>
                        <a:pt x="126" y="1068"/>
                      </a:lnTo>
                      <a:lnTo>
                        <a:pt x="120" y="1062"/>
                      </a:lnTo>
                      <a:lnTo>
                        <a:pt x="120" y="1056"/>
                      </a:lnTo>
                      <a:lnTo>
                        <a:pt x="114" y="1050"/>
                      </a:lnTo>
                      <a:lnTo>
                        <a:pt x="108" y="1050"/>
                      </a:lnTo>
                      <a:lnTo>
                        <a:pt x="102" y="1056"/>
                      </a:lnTo>
                      <a:lnTo>
                        <a:pt x="102" y="1062"/>
                      </a:lnTo>
                      <a:lnTo>
                        <a:pt x="96" y="1062"/>
                      </a:lnTo>
                      <a:lnTo>
                        <a:pt x="96" y="1068"/>
                      </a:lnTo>
                      <a:lnTo>
                        <a:pt x="96" y="1074"/>
                      </a:lnTo>
                      <a:lnTo>
                        <a:pt x="90" y="1074"/>
                      </a:lnTo>
                      <a:lnTo>
                        <a:pt x="84" y="1080"/>
                      </a:lnTo>
                      <a:lnTo>
                        <a:pt x="78" y="1074"/>
                      </a:lnTo>
                      <a:lnTo>
                        <a:pt x="72" y="1074"/>
                      </a:lnTo>
                      <a:lnTo>
                        <a:pt x="72" y="1068"/>
                      </a:lnTo>
                      <a:lnTo>
                        <a:pt x="72" y="1062"/>
                      </a:lnTo>
                      <a:lnTo>
                        <a:pt x="60" y="1056"/>
                      </a:lnTo>
                      <a:lnTo>
                        <a:pt x="60" y="1044"/>
                      </a:lnTo>
                      <a:lnTo>
                        <a:pt x="60" y="1032"/>
                      </a:lnTo>
                      <a:lnTo>
                        <a:pt x="60" y="1026"/>
                      </a:lnTo>
                      <a:lnTo>
                        <a:pt x="54" y="1026"/>
                      </a:lnTo>
                      <a:lnTo>
                        <a:pt x="48" y="1014"/>
                      </a:lnTo>
                      <a:lnTo>
                        <a:pt x="42" y="1008"/>
                      </a:lnTo>
                      <a:lnTo>
                        <a:pt x="30" y="1008"/>
                      </a:lnTo>
                      <a:lnTo>
                        <a:pt x="30" y="1002"/>
                      </a:lnTo>
                      <a:lnTo>
                        <a:pt x="24" y="1008"/>
                      </a:lnTo>
                      <a:lnTo>
                        <a:pt x="12" y="1008"/>
                      </a:lnTo>
                      <a:lnTo>
                        <a:pt x="6" y="1008"/>
                      </a:lnTo>
                      <a:lnTo>
                        <a:pt x="0" y="1008"/>
                      </a:lnTo>
                      <a:lnTo>
                        <a:pt x="0" y="1002"/>
                      </a:lnTo>
                      <a:lnTo>
                        <a:pt x="6" y="990"/>
                      </a:lnTo>
                      <a:lnTo>
                        <a:pt x="6" y="984"/>
                      </a:lnTo>
                      <a:lnTo>
                        <a:pt x="0" y="978"/>
                      </a:lnTo>
                      <a:lnTo>
                        <a:pt x="6" y="972"/>
                      </a:lnTo>
                      <a:lnTo>
                        <a:pt x="12" y="972"/>
                      </a:lnTo>
                      <a:lnTo>
                        <a:pt x="72" y="978"/>
                      </a:lnTo>
                      <a:lnTo>
                        <a:pt x="78" y="972"/>
                      </a:lnTo>
                      <a:lnTo>
                        <a:pt x="72" y="960"/>
                      </a:lnTo>
                      <a:lnTo>
                        <a:pt x="66" y="960"/>
                      </a:lnTo>
                      <a:lnTo>
                        <a:pt x="60" y="930"/>
                      </a:lnTo>
                      <a:lnTo>
                        <a:pt x="54" y="912"/>
                      </a:lnTo>
                      <a:lnTo>
                        <a:pt x="42" y="906"/>
                      </a:lnTo>
                      <a:lnTo>
                        <a:pt x="36" y="894"/>
                      </a:lnTo>
                      <a:lnTo>
                        <a:pt x="30" y="876"/>
                      </a:lnTo>
                      <a:lnTo>
                        <a:pt x="30" y="858"/>
                      </a:lnTo>
                      <a:lnTo>
                        <a:pt x="30" y="840"/>
                      </a:lnTo>
                      <a:lnTo>
                        <a:pt x="36" y="816"/>
                      </a:lnTo>
                      <a:lnTo>
                        <a:pt x="36" y="792"/>
                      </a:lnTo>
                      <a:lnTo>
                        <a:pt x="36" y="780"/>
                      </a:lnTo>
                      <a:lnTo>
                        <a:pt x="12" y="774"/>
                      </a:lnTo>
                      <a:lnTo>
                        <a:pt x="24" y="756"/>
                      </a:lnTo>
                      <a:lnTo>
                        <a:pt x="24" y="744"/>
                      </a:lnTo>
                      <a:lnTo>
                        <a:pt x="30" y="738"/>
                      </a:lnTo>
                      <a:lnTo>
                        <a:pt x="30" y="732"/>
                      </a:lnTo>
                      <a:lnTo>
                        <a:pt x="36" y="720"/>
                      </a:lnTo>
                      <a:lnTo>
                        <a:pt x="42" y="714"/>
                      </a:lnTo>
                      <a:lnTo>
                        <a:pt x="54" y="708"/>
                      </a:lnTo>
                      <a:lnTo>
                        <a:pt x="60" y="702"/>
                      </a:lnTo>
                      <a:lnTo>
                        <a:pt x="48" y="690"/>
                      </a:lnTo>
                      <a:lnTo>
                        <a:pt x="48" y="684"/>
                      </a:lnTo>
                      <a:lnTo>
                        <a:pt x="48" y="678"/>
                      </a:lnTo>
                      <a:lnTo>
                        <a:pt x="48" y="672"/>
                      </a:lnTo>
                      <a:lnTo>
                        <a:pt x="54" y="672"/>
                      </a:lnTo>
                      <a:lnTo>
                        <a:pt x="60" y="672"/>
                      </a:lnTo>
                      <a:lnTo>
                        <a:pt x="66" y="666"/>
                      </a:lnTo>
                      <a:lnTo>
                        <a:pt x="72" y="654"/>
                      </a:lnTo>
                      <a:lnTo>
                        <a:pt x="72" y="648"/>
                      </a:lnTo>
                      <a:lnTo>
                        <a:pt x="84" y="642"/>
                      </a:lnTo>
                      <a:lnTo>
                        <a:pt x="84" y="636"/>
                      </a:lnTo>
                      <a:lnTo>
                        <a:pt x="84" y="630"/>
                      </a:lnTo>
                      <a:lnTo>
                        <a:pt x="90" y="630"/>
                      </a:lnTo>
                      <a:lnTo>
                        <a:pt x="96" y="630"/>
                      </a:lnTo>
                      <a:lnTo>
                        <a:pt x="96" y="624"/>
                      </a:lnTo>
                      <a:lnTo>
                        <a:pt x="90" y="624"/>
                      </a:lnTo>
                      <a:lnTo>
                        <a:pt x="84" y="612"/>
                      </a:lnTo>
                      <a:lnTo>
                        <a:pt x="78" y="606"/>
                      </a:lnTo>
                      <a:lnTo>
                        <a:pt x="78" y="600"/>
                      </a:lnTo>
                      <a:lnTo>
                        <a:pt x="84" y="600"/>
                      </a:lnTo>
                      <a:lnTo>
                        <a:pt x="90" y="600"/>
                      </a:lnTo>
                      <a:lnTo>
                        <a:pt x="84" y="600"/>
                      </a:lnTo>
                      <a:lnTo>
                        <a:pt x="78" y="594"/>
                      </a:lnTo>
                      <a:lnTo>
                        <a:pt x="78" y="582"/>
                      </a:lnTo>
                      <a:lnTo>
                        <a:pt x="78" y="576"/>
                      </a:lnTo>
                      <a:lnTo>
                        <a:pt x="126" y="564"/>
                      </a:lnTo>
                      <a:lnTo>
                        <a:pt x="144" y="564"/>
                      </a:lnTo>
                      <a:lnTo>
                        <a:pt x="156" y="582"/>
                      </a:lnTo>
                      <a:lnTo>
                        <a:pt x="162" y="600"/>
                      </a:lnTo>
                      <a:lnTo>
                        <a:pt x="180" y="588"/>
                      </a:lnTo>
                      <a:lnTo>
                        <a:pt x="192" y="588"/>
                      </a:lnTo>
                      <a:lnTo>
                        <a:pt x="198" y="588"/>
                      </a:lnTo>
                      <a:lnTo>
                        <a:pt x="210" y="582"/>
                      </a:lnTo>
                      <a:lnTo>
                        <a:pt x="216" y="576"/>
                      </a:lnTo>
                      <a:lnTo>
                        <a:pt x="222" y="570"/>
                      </a:lnTo>
                      <a:lnTo>
                        <a:pt x="222" y="564"/>
                      </a:lnTo>
                      <a:lnTo>
                        <a:pt x="228" y="558"/>
                      </a:lnTo>
                      <a:lnTo>
                        <a:pt x="234" y="558"/>
                      </a:lnTo>
                      <a:lnTo>
                        <a:pt x="240" y="558"/>
                      </a:lnTo>
                      <a:lnTo>
                        <a:pt x="246" y="558"/>
                      </a:lnTo>
                      <a:lnTo>
                        <a:pt x="252" y="558"/>
                      </a:lnTo>
                      <a:lnTo>
                        <a:pt x="252" y="564"/>
                      </a:lnTo>
                      <a:lnTo>
                        <a:pt x="258" y="570"/>
                      </a:lnTo>
                      <a:lnTo>
                        <a:pt x="264" y="570"/>
                      </a:lnTo>
                      <a:lnTo>
                        <a:pt x="270" y="564"/>
                      </a:lnTo>
                      <a:lnTo>
                        <a:pt x="276" y="558"/>
                      </a:lnTo>
                      <a:lnTo>
                        <a:pt x="276" y="552"/>
                      </a:lnTo>
                      <a:lnTo>
                        <a:pt x="276" y="546"/>
                      </a:lnTo>
                      <a:lnTo>
                        <a:pt x="276" y="540"/>
                      </a:lnTo>
                      <a:lnTo>
                        <a:pt x="276" y="534"/>
                      </a:lnTo>
                      <a:lnTo>
                        <a:pt x="276" y="528"/>
                      </a:lnTo>
                      <a:lnTo>
                        <a:pt x="282" y="528"/>
                      </a:lnTo>
                      <a:lnTo>
                        <a:pt x="282" y="522"/>
                      </a:lnTo>
                      <a:lnTo>
                        <a:pt x="282" y="516"/>
                      </a:lnTo>
                      <a:lnTo>
                        <a:pt x="282" y="510"/>
                      </a:lnTo>
                      <a:lnTo>
                        <a:pt x="282" y="504"/>
                      </a:lnTo>
                      <a:lnTo>
                        <a:pt x="282" y="492"/>
                      </a:lnTo>
                      <a:lnTo>
                        <a:pt x="288" y="486"/>
                      </a:lnTo>
                      <a:lnTo>
                        <a:pt x="300" y="480"/>
                      </a:lnTo>
                      <a:lnTo>
                        <a:pt x="306" y="462"/>
                      </a:lnTo>
                      <a:lnTo>
                        <a:pt x="318" y="444"/>
                      </a:lnTo>
                      <a:lnTo>
                        <a:pt x="330" y="444"/>
                      </a:lnTo>
                      <a:lnTo>
                        <a:pt x="330" y="432"/>
                      </a:lnTo>
                      <a:lnTo>
                        <a:pt x="342" y="432"/>
                      </a:lnTo>
                      <a:lnTo>
                        <a:pt x="354" y="402"/>
                      </a:lnTo>
                      <a:lnTo>
                        <a:pt x="348" y="390"/>
                      </a:lnTo>
                      <a:lnTo>
                        <a:pt x="336" y="384"/>
                      </a:lnTo>
                      <a:lnTo>
                        <a:pt x="336" y="360"/>
                      </a:lnTo>
                      <a:lnTo>
                        <a:pt x="336" y="354"/>
                      </a:lnTo>
                      <a:lnTo>
                        <a:pt x="336" y="342"/>
                      </a:lnTo>
                      <a:lnTo>
                        <a:pt x="342" y="336"/>
                      </a:lnTo>
                      <a:lnTo>
                        <a:pt x="342" y="324"/>
                      </a:lnTo>
                      <a:lnTo>
                        <a:pt x="372" y="324"/>
                      </a:lnTo>
                      <a:lnTo>
                        <a:pt x="378" y="324"/>
                      </a:lnTo>
                      <a:lnTo>
                        <a:pt x="378" y="318"/>
                      </a:lnTo>
                      <a:lnTo>
                        <a:pt x="372" y="312"/>
                      </a:lnTo>
                      <a:lnTo>
                        <a:pt x="378" y="312"/>
                      </a:lnTo>
                      <a:lnTo>
                        <a:pt x="384" y="312"/>
                      </a:lnTo>
                      <a:lnTo>
                        <a:pt x="384" y="306"/>
                      </a:lnTo>
                      <a:lnTo>
                        <a:pt x="384" y="300"/>
                      </a:lnTo>
                      <a:lnTo>
                        <a:pt x="384" y="294"/>
                      </a:lnTo>
                      <a:lnTo>
                        <a:pt x="378" y="294"/>
                      </a:lnTo>
                      <a:lnTo>
                        <a:pt x="372" y="294"/>
                      </a:lnTo>
                      <a:lnTo>
                        <a:pt x="366" y="294"/>
                      </a:lnTo>
                      <a:lnTo>
                        <a:pt x="366" y="288"/>
                      </a:lnTo>
                      <a:lnTo>
                        <a:pt x="372" y="288"/>
                      </a:lnTo>
                      <a:lnTo>
                        <a:pt x="372" y="282"/>
                      </a:lnTo>
                      <a:lnTo>
                        <a:pt x="366" y="276"/>
                      </a:lnTo>
                      <a:lnTo>
                        <a:pt x="360" y="270"/>
                      </a:lnTo>
                      <a:lnTo>
                        <a:pt x="360" y="264"/>
                      </a:lnTo>
                      <a:lnTo>
                        <a:pt x="354" y="264"/>
                      </a:lnTo>
                      <a:lnTo>
                        <a:pt x="348" y="258"/>
                      </a:lnTo>
                      <a:lnTo>
                        <a:pt x="354" y="258"/>
                      </a:lnTo>
                      <a:lnTo>
                        <a:pt x="354" y="252"/>
                      </a:lnTo>
                      <a:lnTo>
                        <a:pt x="360" y="246"/>
                      </a:lnTo>
                      <a:lnTo>
                        <a:pt x="360" y="240"/>
                      </a:lnTo>
                      <a:lnTo>
                        <a:pt x="354" y="240"/>
                      </a:lnTo>
                      <a:lnTo>
                        <a:pt x="342" y="234"/>
                      </a:lnTo>
                      <a:lnTo>
                        <a:pt x="342" y="228"/>
                      </a:lnTo>
                      <a:lnTo>
                        <a:pt x="348" y="228"/>
                      </a:lnTo>
                      <a:lnTo>
                        <a:pt x="342" y="228"/>
                      </a:lnTo>
                      <a:lnTo>
                        <a:pt x="342" y="222"/>
                      </a:lnTo>
                      <a:lnTo>
                        <a:pt x="342" y="216"/>
                      </a:lnTo>
                      <a:lnTo>
                        <a:pt x="336" y="216"/>
                      </a:lnTo>
                      <a:lnTo>
                        <a:pt x="330" y="222"/>
                      </a:lnTo>
                      <a:lnTo>
                        <a:pt x="330" y="216"/>
                      </a:lnTo>
                      <a:lnTo>
                        <a:pt x="330" y="210"/>
                      </a:lnTo>
                      <a:lnTo>
                        <a:pt x="324" y="210"/>
                      </a:lnTo>
                      <a:lnTo>
                        <a:pt x="318" y="210"/>
                      </a:lnTo>
                      <a:lnTo>
                        <a:pt x="318" y="204"/>
                      </a:lnTo>
                      <a:lnTo>
                        <a:pt x="312" y="204"/>
                      </a:lnTo>
                      <a:lnTo>
                        <a:pt x="306" y="198"/>
                      </a:lnTo>
                      <a:lnTo>
                        <a:pt x="306" y="192"/>
                      </a:lnTo>
                      <a:lnTo>
                        <a:pt x="300" y="192"/>
                      </a:lnTo>
                      <a:lnTo>
                        <a:pt x="300" y="198"/>
                      </a:lnTo>
                      <a:lnTo>
                        <a:pt x="294" y="192"/>
                      </a:lnTo>
                      <a:lnTo>
                        <a:pt x="300" y="186"/>
                      </a:lnTo>
                      <a:lnTo>
                        <a:pt x="294" y="186"/>
                      </a:lnTo>
                      <a:lnTo>
                        <a:pt x="294" y="180"/>
                      </a:lnTo>
                      <a:lnTo>
                        <a:pt x="294" y="174"/>
                      </a:lnTo>
                      <a:lnTo>
                        <a:pt x="300" y="174"/>
                      </a:lnTo>
                      <a:lnTo>
                        <a:pt x="300" y="168"/>
                      </a:lnTo>
                      <a:lnTo>
                        <a:pt x="300" y="162"/>
                      </a:lnTo>
                      <a:lnTo>
                        <a:pt x="294" y="162"/>
                      </a:lnTo>
                      <a:lnTo>
                        <a:pt x="288" y="162"/>
                      </a:lnTo>
                      <a:lnTo>
                        <a:pt x="288" y="156"/>
                      </a:lnTo>
                      <a:lnTo>
                        <a:pt x="288" y="150"/>
                      </a:lnTo>
                      <a:lnTo>
                        <a:pt x="288" y="144"/>
                      </a:lnTo>
                      <a:lnTo>
                        <a:pt x="282" y="144"/>
                      </a:lnTo>
                      <a:lnTo>
                        <a:pt x="282" y="138"/>
                      </a:lnTo>
                      <a:lnTo>
                        <a:pt x="312" y="132"/>
                      </a:lnTo>
                      <a:lnTo>
                        <a:pt x="324" y="120"/>
                      </a:lnTo>
                      <a:lnTo>
                        <a:pt x="330" y="114"/>
                      </a:lnTo>
                      <a:lnTo>
                        <a:pt x="336" y="102"/>
                      </a:lnTo>
                      <a:lnTo>
                        <a:pt x="348" y="90"/>
                      </a:lnTo>
                      <a:lnTo>
                        <a:pt x="360" y="84"/>
                      </a:lnTo>
                      <a:lnTo>
                        <a:pt x="372" y="84"/>
                      </a:lnTo>
                      <a:lnTo>
                        <a:pt x="378" y="84"/>
                      </a:lnTo>
                      <a:lnTo>
                        <a:pt x="384" y="90"/>
                      </a:lnTo>
                      <a:lnTo>
                        <a:pt x="402" y="90"/>
                      </a:lnTo>
                      <a:lnTo>
                        <a:pt x="438" y="84"/>
                      </a:lnTo>
                      <a:lnTo>
                        <a:pt x="456" y="84"/>
                      </a:lnTo>
                      <a:lnTo>
                        <a:pt x="462" y="78"/>
                      </a:lnTo>
                      <a:lnTo>
                        <a:pt x="486" y="72"/>
                      </a:lnTo>
                      <a:lnTo>
                        <a:pt x="492" y="66"/>
                      </a:lnTo>
                      <a:lnTo>
                        <a:pt x="498" y="60"/>
                      </a:lnTo>
                      <a:lnTo>
                        <a:pt x="504" y="60"/>
                      </a:lnTo>
                      <a:lnTo>
                        <a:pt x="504" y="54"/>
                      </a:lnTo>
                      <a:lnTo>
                        <a:pt x="510" y="42"/>
                      </a:lnTo>
                      <a:lnTo>
                        <a:pt x="504" y="42"/>
                      </a:lnTo>
                      <a:lnTo>
                        <a:pt x="504" y="36"/>
                      </a:lnTo>
                      <a:lnTo>
                        <a:pt x="504" y="30"/>
                      </a:lnTo>
                      <a:lnTo>
                        <a:pt x="498" y="30"/>
                      </a:lnTo>
                      <a:lnTo>
                        <a:pt x="492" y="30"/>
                      </a:lnTo>
                      <a:lnTo>
                        <a:pt x="492" y="24"/>
                      </a:lnTo>
                      <a:lnTo>
                        <a:pt x="486" y="18"/>
                      </a:lnTo>
                      <a:lnTo>
                        <a:pt x="498" y="18"/>
                      </a:lnTo>
                      <a:lnTo>
                        <a:pt x="510" y="18"/>
                      </a:lnTo>
                      <a:lnTo>
                        <a:pt x="522" y="12"/>
                      </a:lnTo>
                      <a:lnTo>
                        <a:pt x="528" y="6"/>
                      </a:lnTo>
                      <a:lnTo>
                        <a:pt x="570" y="0"/>
                      </a:lnTo>
                      <a:lnTo>
                        <a:pt x="606" y="6"/>
                      </a:lnTo>
                      <a:lnTo>
                        <a:pt x="654" y="24"/>
                      </a:lnTo>
                      <a:lnTo>
                        <a:pt x="666" y="36"/>
                      </a:lnTo>
                      <a:lnTo>
                        <a:pt x="672" y="30"/>
                      </a:lnTo>
                      <a:lnTo>
                        <a:pt x="690" y="42"/>
                      </a:lnTo>
                      <a:lnTo>
                        <a:pt x="702" y="48"/>
                      </a:lnTo>
                      <a:lnTo>
                        <a:pt x="714" y="60"/>
                      </a:lnTo>
                      <a:lnTo>
                        <a:pt x="714" y="66"/>
                      </a:lnTo>
                      <a:lnTo>
                        <a:pt x="720" y="72"/>
                      </a:lnTo>
                      <a:lnTo>
                        <a:pt x="720" y="78"/>
                      </a:lnTo>
                      <a:lnTo>
                        <a:pt x="720" y="102"/>
                      </a:lnTo>
                      <a:lnTo>
                        <a:pt x="720" y="108"/>
                      </a:lnTo>
                      <a:lnTo>
                        <a:pt x="714" y="108"/>
                      </a:lnTo>
                      <a:lnTo>
                        <a:pt x="714" y="126"/>
                      </a:lnTo>
                      <a:lnTo>
                        <a:pt x="732" y="126"/>
                      </a:lnTo>
                      <a:lnTo>
                        <a:pt x="726" y="132"/>
                      </a:lnTo>
                      <a:lnTo>
                        <a:pt x="738" y="132"/>
                      </a:lnTo>
                      <a:lnTo>
                        <a:pt x="738" y="138"/>
                      </a:lnTo>
                      <a:lnTo>
                        <a:pt x="738" y="144"/>
                      </a:lnTo>
                      <a:lnTo>
                        <a:pt x="744" y="144"/>
                      </a:lnTo>
                      <a:lnTo>
                        <a:pt x="744" y="150"/>
                      </a:lnTo>
                      <a:lnTo>
                        <a:pt x="756" y="156"/>
                      </a:lnTo>
                      <a:lnTo>
                        <a:pt x="768" y="156"/>
                      </a:lnTo>
                      <a:lnTo>
                        <a:pt x="780" y="156"/>
                      </a:lnTo>
                      <a:lnTo>
                        <a:pt x="792" y="150"/>
                      </a:lnTo>
                      <a:lnTo>
                        <a:pt x="786" y="150"/>
                      </a:lnTo>
                      <a:lnTo>
                        <a:pt x="786" y="144"/>
                      </a:lnTo>
                      <a:lnTo>
                        <a:pt x="804" y="144"/>
                      </a:lnTo>
                      <a:lnTo>
                        <a:pt x="816" y="132"/>
                      </a:lnTo>
                      <a:lnTo>
                        <a:pt x="822" y="126"/>
                      </a:lnTo>
                      <a:lnTo>
                        <a:pt x="828" y="132"/>
                      </a:lnTo>
                      <a:lnTo>
                        <a:pt x="834" y="126"/>
                      </a:lnTo>
                      <a:lnTo>
                        <a:pt x="834" y="120"/>
                      </a:lnTo>
                      <a:lnTo>
                        <a:pt x="924" y="108"/>
                      </a:lnTo>
                      <a:lnTo>
                        <a:pt x="942" y="144"/>
                      </a:lnTo>
                      <a:lnTo>
                        <a:pt x="948" y="144"/>
                      </a:lnTo>
                      <a:lnTo>
                        <a:pt x="960" y="168"/>
                      </a:lnTo>
                      <a:lnTo>
                        <a:pt x="972" y="186"/>
                      </a:lnTo>
                      <a:lnTo>
                        <a:pt x="984" y="192"/>
                      </a:lnTo>
                      <a:lnTo>
                        <a:pt x="996" y="192"/>
                      </a:lnTo>
                      <a:lnTo>
                        <a:pt x="996" y="198"/>
                      </a:lnTo>
                      <a:lnTo>
                        <a:pt x="1008" y="204"/>
                      </a:lnTo>
                      <a:lnTo>
                        <a:pt x="1008" y="210"/>
                      </a:lnTo>
                      <a:lnTo>
                        <a:pt x="1002" y="210"/>
                      </a:lnTo>
                      <a:lnTo>
                        <a:pt x="1008" y="216"/>
                      </a:lnTo>
                      <a:lnTo>
                        <a:pt x="1014" y="210"/>
                      </a:lnTo>
                      <a:lnTo>
                        <a:pt x="1014" y="216"/>
                      </a:lnTo>
                      <a:lnTo>
                        <a:pt x="1020" y="222"/>
                      </a:lnTo>
                      <a:lnTo>
                        <a:pt x="1014" y="228"/>
                      </a:lnTo>
                      <a:lnTo>
                        <a:pt x="1032" y="234"/>
                      </a:lnTo>
                      <a:lnTo>
                        <a:pt x="1044" y="240"/>
                      </a:lnTo>
                      <a:lnTo>
                        <a:pt x="1038" y="246"/>
                      </a:lnTo>
                      <a:lnTo>
                        <a:pt x="1038" y="252"/>
                      </a:lnTo>
                      <a:lnTo>
                        <a:pt x="1038" y="258"/>
                      </a:lnTo>
                      <a:lnTo>
                        <a:pt x="1032" y="264"/>
                      </a:lnTo>
                      <a:lnTo>
                        <a:pt x="1032" y="270"/>
                      </a:lnTo>
                      <a:lnTo>
                        <a:pt x="1032" y="276"/>
                      </a:lnTo>
                      <a:lnTo>
                        <a:pt x="1032" y="282"/>
                      </a:lnTo>
                      <a:lnTo>
                        <a:pt x="1026" y="282"/>
                      </a:lnTo>
                      <a:lnTo>
                        <a:pt x="1026" y="288"/>
                      </a:lnTo>
                      <a:lnTo>
                        <a:pt x="1026" y="294"/>
                      </a:lnTo>
                      <a:lnTo>
                        <a:pt x="1026" y="300"/>
                      </a:lnTo>
                      <a:lnTo>
                        <a:pt x="1026" y="306"/>
                      </a:lnTo>
                      <a:lnTo>
                        <a:pt x="1020" y="318"/>
                      </a:lnTo>
                      <a:lnTo>
                        <a:pt x="1020" y="324"/>
                      </a:lnTo>
                      <a:lnTo>
                        <a:pt x="1014" y="324"/>
                      </a:lnTo>
                      <a:lnTo>
                        <a:pt x="1014" y="330"/>
                      </a:lnTo>
                      <a:lnTo>
                        <a:pt x="1014" y="336"/>
                      </a:lnTo>
                      <a:lnTo>
                        <a:pt x="1008" y="366"/>
                      </a:lnTo>
                      <a:lnTo>
                        <a:pt x="1002" y="366"/>
                      </a:lnTo>
                      <a:lnTo>
                        <a:pt x="984" y="354"/>
                      </a:lnTo>
                      <a:lnTo>
                        <a:pt x="978" y="354"/>
                      </a:lnTo>
                      <a:lnTo>
                        <a:pt x="972" y="354"/>
                      </a:lnTo>
                      <a:lnTo>
                        <a:pt x="966" y="348"/>
                      </a:lnTo>
                      <a:lnTo>
                        <a:pt x="954" y="348"/>
                      </a:lnTo>
                      <a:lnTo>
                        <a:pt x="948" y="348"/>
                      </a:lnTo>
                      <a:lnTo>
                        <a:pt x="948" y="360"/>
                      </a:lnTo>
                      <a:lnTo>
                        <a:pt x="948" y="366"/>
                      </a:lnTo>
                      <a:lnTo>
                        <a:pt x="948" y="372"/>
                      </a:lnTo>
                      <a:lnTo>
                        <a:pt x="948" y="378"/>
                      </a:lnTo>
                      <a:lnTo>
                        <a:pt x="948" y="384"/>
                      </a:lnTo>
                      <a:lnTo>
                        <a:pt x="942" y="384"/>
                      </a:lnTo>
                      <a:lnTo>
                        <a:pt x="942" y="390"/>
                      </a:lnTo>
                      <a:lnTo>
                        <a:pt x="936" y="390"/>
                      </a:lnTo>
                      <a:lnTo>
                        <a:pt x="942" y="390"/>
                      </a:lnTo>
                      <a:lnTo>
                        <a:pt x="936" y="396"/>
                      </a:lnTo>
                      <a:lnTo>
                        <a:pt x="930" y="402"/>
                      </a:lnTo>
                      <a:lnTo>
                        <a:pt x="918" y="420"/>
                      </a:lnTo>
                      <a:lnTo>
                        <a:pt x="918" y="426"/>
                      </a:lnTo>
                      <a:lnTo>
                        <a:pt x="912" y="432"/>
                      </a:lnTo>
                      <a:lnTo>
                        <a:pt x="900" y="450"/>
                      </a:lnTo>
                      <a:lnTo>
                        <a:pt x="894" y="456"/>
                      </a:lnTo>
                      <a:lnTo>
                        <a:pt x="888" y="456"/>
                      </a:lnTo>
                      <a:lnTo>
                        <a:pt x="882" y="456"/>
                      </a:lnTo>
                      <a:lnTo>
                        <a:pt x="876" y="456"/>
                      </a:lnTo>
                      <a:lnTo>
                        <a:pt x="864" y="462"/>
                      </a:lnTo>
                      <a:lnTo>
                        <a:pt x="852" y="474"/>
                      </a:lnTo>
                      <a:lnTo>
                        <a:pt x="846" y="480"/>
                      </a:lnTo>
                      <a:lnTo>
                        <a:pt x="840" y="486"/>
                      </a:lnTo>
                      <a:lnTo>
                        <a:pt x="834" y="498"/>
                      </a:lnTo>
                      <a:lnTo>
                        <a:pt x="828" y="510"/>
                      </a:lnTo>
                      <a:lnTo>
                        <a:pt x="816" y="522"/>
                      </a:lnTo>
                      <a:lnTo>
                        <a:pt x="798" y="540"/>
                      </a:lnTo>
                      <a:lnTo>
                        <a:pt x="780" y="558"/>
                      </a:lnTo>
                      <a:lnTo>
                        <a:pt x="774" y="558"/>
                      </a:lnTo>
                      <a:lnTo>
                        <a:pt x="756" y="576"/>
                      </a:lnTo>
                      <a:lnTo>
                        <a:pt x="732" y="600"/>
                      </a:lnTo>
                      <a:lnTo>
                        <a:pt x="726" y="600"/>
                      </a:lnTo>
                      <a:lnTo>
                        <a:pt x="720" y="606"/>
                      </a:lnTo>
                      <a:lnTo>
                        <a:pt x="714" y="612"/>
                      </a:lnTo>
                      <a:lnTo>
                        <a:pt x="690" y="630"/>
                      </a:lnTo>
                      <a:lnTo>
                        <a:pt x="678" y="636"/>
                      </a:lnTo>
                      <a:lnTo>
                        <a:pt x="672" y="642"/>
                      </a:lnTo>
                      <a:lnTo>
                        <a:pt x="660" y="660"/>
                      </a:lnTo>
                      <a:lnTo>
                        <a:pt x="642" y="666"/>
                      </a:lnTo>
                      <a:lnTo>
                        <a:pt x="636" y="678"/>
                      </a:lnTo>
                      <a:lnTo>
                        <a:pt x="630" y="678"/>
                      </a:lnTo>
                      <a:lnTo>
                        <a:pt x="630" y="684"/>
                      </a:lnTo>
                      <a:lnTo>
                        <a:pt x="630" y="690"/>
                      </a:lnTo>
                      <a:lnTo>
                        <a:pt x="636" y="696"/>
                      </a:lnTo>
                      <a:lnTo>
                        <a:pt x="642" y="696"/>
                      </a:lnTo>
                      <a:lnTo>
                        <a:pt x="648" y="702"/>
                      </a:lnTo>
                      <a:lnTo>
                        <a:pt x="648" y="708"/>
                      </a:lnTo>
                      <a:lnTo>
                        <a:pt x="642" y="708"/>
                      </a:lnTo>
                      <a:lnTo>
                        <a:pt x="636" y="714"/>
                      </a:lnTo>
                      <a:lnTo>
                        <a:pt x="636" y="720"/>
                      </a:lnTo>
                      <a:lnTo>
                        <a:pt x="642" y="726"/>
                      </a:lnTo>
                      <a:lnTo>
                        <a:pt x="636" y="738"/>
                      </a:lnTo>
                      <a:lnTo>
                        <a:pt x="618" y="756"/>
                      </a:lnTo>
                      <a:lnTo>
                        <a:pt x="612" y="750"/>
                      </a:lnTo>
                      <a:lnTo>
                        <a:pt x="612" y="756"/>
                      </a:lnTo>
                      <a:lnTo>
                        <a:pt x="618" y="762"/>
                      </a:lnTo>
                      <a:lnTo>
                        <a:pt x="618" y="768"/>
                      </a:lnTo>
                      <a:lnTo>
                        <a:pt x="624" y="774"/>
                      </a:lnTo>
                      <a:lnTo>
                        <a:pt x="624" y="780"/>
                      </a:lnTo>
                      <a:lnTo>
                        <a:pt x="636" y="786"/>
                      </a:lnTo>
                      <a:lnTo>
                        <a:pt x="642" y="792"/>
                      </a:lnTo>
                      <a:lnTo>
                        <a:pt x="642" y="798"/>
                      </a:lnTo>
                      <a:lnTo>
                        <a:pt x="648" y="804"/>
                      </a:lnTo>
                      <a:lnTo>
                        <a:pt x="654" y="810"/>
                      </a:lnTo>
                      <a:lnTo>
                        <a:pt x="660" y="816"/>
                      </a:lnTo>
                      <a:lnTo>
                        <a:pt x="666" y="816"/>
                      </a:lnTo>
                      <a:lnTo>
                        <a:pt x="666" y="822"/>
                      </a:lnTo>
                      <a:lnTo>
                        <a:pt x="672" y="828"/>
                      </a:lnTo>
                      <a:lnTo>
                        <a:pt x="672" y="840"/>
                      </a:lnTo>
                      <a:lnTo>
                        <a:pt x="672" y="846"/>
                      </a:lnTo>
                      <a:lnTo>
                        <a:pt x="666" y="852"/>
                      </a:lnTo>
                      <a:lnTo>
                        <a:pt x="660" y="864"/>
                      </a:lnTo>
                      <a:lnTo>
                        <a:pt x="654" y="876"/>
                      </a:lnTo>
                      <a:lnTo>
                        <a:pt x="648" y="882"/>
                      </a:lnTo>
                      <a:lnTo>
                        <a:pt x="642" y="888"/>
                      </a:lnTo>
                      <a:lnTo>
                        <a:pt x="642" y="894"/>
                      </a:lnTo>
                      <a:lnTo>
                        <a:pt x="642" y="906"/>
                      </a:lnTo>
                      <a:lnTo>
                        <a:pt x="630" y="918"/>
                      </a:lnTo>
                      <a:lnTo>
                        <a:pt x="630" y="924"/>
                      </a:lnTo>
                      <a:lnTo>
                        <a:pt x="624" y="930"/>
                      </a:lnTo>
                      <a:lnTo>
                        <a:pt x="630" y="936"/>
                      </a:lnTo>
                      <a:lnTo>
                        <a:pt x="630" y="942"/>
                      </a:lnTo>
                      <a:lnTo>
                        <a:pt x="630" y="948"/>
                      </a:lnTo>
                      <a:lnTo>
                        <a:pt x="630" y="954"/>
                      </a:lnTo>
                      <a:lnTo>
                        <a:pt x="630" y="960"/>
                      </a:lnTo>
                      <a:lnTo>
                        <a:pt x="624" y="966"/>
                      </a:lnTo>
                      <a:lnTo>
                        <a:pt x="618" y="990"/>
                      </a:lnTo>
                      <a:lnTo>
                        <a:pt x="618" y="1008"/>
                      </a:lnTo>
                      <a:lnTo>
                        <a:pt x="612" y="1026"/>
                      </a:lnTo>
                      <a:lnTo>
                        <a:pt x="612" y="1038"/>
                      </a:lnTo>
                      <a:lnTo>
                        <a:pt x="612" y="1050"/>
                      </a:lnTo>
                      <a:lnTo>
                        <a:pt x="612" y="1056"/>
                      </a:lnTo>
                      <a:lnTo>
                        <a:pt x="612" y="1062"/>
                      </a:lnTo>
                      <a:lnTo>
                        <a:pt x="612" y="1068"/>
                      </a:lnTo>
                      <a:lnTo>
                        <a:pt x="612" y="1086"/>
                      </a:lnTo>
                      <a:lnTo>
                        <a:pt x="612" y="1092"/>
                      </a:lnTo>
                      <a:lnTo>
                        <a:pt x="606" y="1098"/>
                      </a:lnTo>
                      <a:lnTo>
                        <a:pt x="600" y="1110"/>
                      </a:lnTo>
                      <a:lnTo>
                        <a:pt x="600" y="1116"/>
                      </a:lnTo>
                      <a:lnTo>
                        <a:pt x="594" y="1122"/>
                      </a:lnTo>
                      <a:lnTo>
                        <a:pt x="594" y="1128"/>
                      </a:lnTo>
                      <a:lnTo>
                        <a:pt x="588" y="1134"/>
                      </a:lnTo>
                      <a:lnTo>
                        <a:pt x="582" y="1140"/>
                      </a:lnTo>
                      <a:lnTo>
                        <a:pt x="570" y="1140"/>
                      </a:lnTo>
                      <a:lnTo>
                        <a:pt x="564" y="1146"/>
                      </a:lnTo>
                      <a:lnTo>
                        <a:pt x="570" y="1146"/>
                      </a:lnTo>
                      <a:lnTo>
                        <a:pt x="564" y="1152"/>
                      </a:lnTo>
                      <a:lnTo>
                        <a:pt x="558" y="1158"/>
                      </a:lnTo>
                      <a:lnTo>
                        <a:pt x="552" y="1164"/>
                      </a:lnTo>
                      <a:lnTo>
                        <a:pt x="552" y="1170"/>
                      </a:lnTo>
                      <a:lnTo>
                        <a:pt x="546" y="1176"/>
                      </a:lnTo>
                      <a:lnTo>
                        <a:pt x="546" y="1182"/>
                      </a:lnTo>
                      <a:lnTo>
                        <a:pt x="546" y="1188"/>
                      </a:lnTo>
                      <a:lnTo>
                        <a:pt x="540" y="1188"/>
                      </a:lnTo>
                      <a:lnTo>
                        <a:pt x="540" y="1194"/>
                      </a:lnTo>
                      <a:lnTo>
                        <a:pt x="528" y="1206"/>
                      </a:lnTo>
                      <a:lnTo>
                        <a:pt x="528" y="1212"/>
                      </a:lnTo>
                      <a:lnTo>
                        <a:pt x="534" y="1212"/>
                      </a:lnTo>
                      <a:lnTo>
                        <a:pt x="540" y="1218"/>
                      </a:lnTo>
                      <a:lnTo>
                        <a:pt x="534" y="1218"/>
                      </a:lnTo>
                      <a:lnTo>
                        <a:pt x="528" y="1218"/>
                      </a:lnTo>
                      <a:lnTo>
                        <a:pt x="528" y="1224"/>
                      </a:lnTo>
                      <a:lnTo>
                        <a:pt x="522" y="1230"/>
                      </a:lnTo>
                      <a:lnTo>
                        <a:pt x="516" y="1236"/>
                      </a:lnTo>
                      <a:lnTo>
                        <a:pt x="522" y="1236"/>
                      </a:lnTo>
                      <a:lnTo>
                        <a:pt x="516" y="1242"/>
                      </a:lnTo>
                      <a:lnTo>
                        <a:pt x="510" y="1242"/>
                      </a:lnTo>
                      <a:lnTo>
                        <a:pt x="504" y="1248"/>
                      </a:lnTo>
                      <a:lnTo>
                        <a:pt x="510" y="1260"/>
                      </a:lnTo>
                      <a:lnTo>
                        <a:pt x="504" y="1266"/>
                      </a:lnTo>
                      <a:lnTo>
                        <a:pt x="492" y="1266"/>
                      </a:lnTo>
                      <a:lnTo>
                        <a:pt x="486" y="1272"/>
                      </a:lnTo>
                      <a:lnTo>
                        <a:pt x="486" y="1278"/>
                      </a:lnTo>
                      <a:lnTo>
                        <a:pt x="480" y="1278"/>
                      </a:lnTo>
                      <a:lnTo>
                        <a:pt x="480" y="1284"/>
                      </a:lnTo>
                      <a:lnTo>
                        <a:pt x="480" y="1290"/>
                      </a:lnTo>
                      <a:lnTo>
                        <a:pt x="480" y="1296"/>
                      </a:lnTo>
                      <a:lnTo>
                        <a:pt x="492" y="1302"/>
                      </a:lnTo>
                      <a:lnTo>
                        <a:pt x="492" y="1308"/>
                      </a:lnTo>
                      <a:lnTo>
                        <a:pt x="492" y="1320"/>
                      </a:lnTo>
                      <a:lnTo>
                        <a:pt x="492" y="1332"/>
                      </a:lnTo>
                      <a:lnTo>
                        <a:pt x="498" y="1344"/>
                      </a:lnTo>
                      <a:lnTo>
                        <a:pt x="498" y="1350"/>
                      </a:lnTo>
                      <a:lnTo>
                        <a:pt x="498" y="1356"/>
                      </a:lnTo>
                      <a:lnTo>
                        <a:pt x="504" y="1362"/>
                      </a:lnTo>
                      <a:lnTo>
                        <a:pt x="498" y="1362"/>
                      </a:lnTo>
                      <a:lnTo>
                        <a:pt x="498" y="1368"/>
                      </a:lnTo>
                      <a:lnTo>
                        <a:pt x="492" y="1368"/>
                      </a:lnTo>
                      <a:lnTo>
                        <a:pt x="492" y="1374"/>
                      </a:lnTo>
                      <a:lnTo>
                        <a:pt x="492" y="1380"/>
                      </a:lnTo>
                      <a:lnTo>
                        <a:pt x="498" y="1380"/>
                      </a:lnTo>
                      <a:lnTo>
                        <a:pt x="504" y="1380"/>
                      </a:lnTo>
                      <a:lnTo>
                        <a:pt x="498" y="1386"/>
                      </a:lnTo>
                      <a:lnTo>
                        <a:pt x="498" y="1392"/>
                      </a:lnTo>
                      <a:lnTo>
                        <a:pt x="498" y="1398"/>
                      </a:lnTo>
                      <a:lnTo>
                        <a:pt x="498" y="1404"/>
                      </a:lnTo>
                      <a:lnTo>
                        <a:pt x="498" y="1410"/>
                      </a:lnTo>
                      <a:lnTo>
                        <a:pt x="498" y="1416"/>
                      </a:lnTo>
                      <a:lnTo>
                        <a:pt x="492" y="1416"/>
                      </a:lnTo>
                      <a:lnTo>
                        <a:pt x="498" y="1416"/>
                      </a:lnTo>
                      <a:lnTo>
                        <a:pt x="504" y="1416"/>
                      </a:lnTo>
                      <a:lnTo>
                        <a:pt x="504" y="1422"/>
                      </a:lnTo>
                      <a:lnTo>
                        <a:pt x="510" y="1428"/>
                      </a:lnTo>
                      <a:lnTo>
                        <a:pt x="510" y="1434"/>
                      </a:lnTo>
                      <a:lnTo>
                        <a:pt x="510" y="1440"/>
                      </a:lnTo>
                      <a:lnTo>
                        <a:pt x="516" y="1446"/>
                      </a:lnTo>
                      <a:lnTo>
                        <a:pt x="516" y="1452"/>
                      </a:lnTo>
                      <a:lnTo>
                        <a:pt x="516" y="1458"/>
                      </a:lnTo>
                      <a:lnTo>
                        <a:pt x="516" y="1464"/>
                      </a:lnTo>
                      <a:lnTo>
                        <a:pt x="516" y="1482"/>
                      </a:lnTo>
                      <a:lnTo>
                        <a:pt x="516" y="1488"/>
                      </a:lnTo>
                      <a:lnTo>
                        <a:pt x="522" y="1488"/>
                      </a:lnTo>
                      <a:lnTo>
                        <a:pt x="522" y="1494"/>
                      </a:lnTo>
                      <a:lnTo>
                        <a:pt x="522" y="1500"/>
                      </a:lnTo>
                      <a:lnTo>
                        <a:pt x="516" y="1506"/>
                      </a:lnTo>
                      <a:lnTo>
                        <a:pt x="510" y="1500"/>
                      </a:lnTo>
                      <a:lnTo>
                        <a:pt x="504" y="1500"/>
                      </a:lnTo>
                      <a:lnTo>
                        <a:pt x="504" y="1494"/>
                      </a:lnTo>
                      <a:lnTo>
                        <a:pt x="504" y="1488"/>
                      </a:lnTo>
                      <a:lnTo>
                        <a:pt x="504" y="1482"/>
                      </a:lnTo>
                      <a:lnTo>
                        <a:pt x="504" y="1488"/>
                      </a:lnTo>
                      <a:lnTo>
                        <a:pt x="504" y="1494"/>
                      </a:lnTo>
                      <a:lnTo>
                        <a:pt x="504" y="1500"/>
                      </a:lnTo>
                      <a:lnTo>
                        <a:pt x="498" y="1500"/>
                      </a:lnTo>
                      <a:lnTo>
                        <a:pt x="492" y="1500"/>
                      </a:lnTo>
                      <a:lnTo>
                        <a:pt x="492" y="1494"/>
                      </a:lnTo>
                      <a:lnTo>
                        <a:pt x="492" y="1488"/>
                      </a:lnTo>
                      <a:lnTo>
                        <a:pt x="492" y="1494"/>
                      </a:lnTo>
                      <a:lnTo>
                        <a:pt x="492" y="1500"/>
                      </a:lnTo>
                      <a:lnTo>
                        <a:pt x="498" y="1500"/>
                      </a:lnTo>
                      <a:lnTo>
                        <a:pt x="498" y="1506"/>
                      </a:lnTo>
                      <a:lnTo>
                        <a:pt x="504" y="1500"/>
                      </a:lnTo>
                      <a:lnTo>
                        <a:pt x="510" y="1500"/>
                      </a:lnTo>
                      <a:lnTo>
                        <a:pt x="510" y="1506"/>
                      </a:lnTo>
                      <a:lnTo>
                        <a:pt x="516" y="1506"/>
                      </a:lnTo>
                      <a:lnTo>
                        <a:pt x="510" y="1506"/>
                      </a:lnTo>
                      <a:lnTo>
                        <a:pt x="510" y="1512"/>
                      </a:lnTo>
                      <a:lnTo>
                        <a:pt x="516" y="1506"/>
                      </a:lnTo>
                      <a:lnTo>
                        <a:pt x="522" y="1506"/>
                      </a:lnTo>
                      <a:lnTo>
                        <a:pt x="528" y="1506"/>
                      </a:lnTo>
                      <a:lnTo>
                        <a:pt x="528" y="1500"/>
                      </a:lnTo>
                      <a:lnTo>
                        <a:pt x="534" y="1500"/>
                      </a:lnTo>
                      <a:lnTo>
                        <a:pt x="534" y="1506"/>
                      </a:lnTo>
                      <a:lnTo>
                        <a:pt x="540" y="1512"/>
                      </a:lnTo>
                      <a:lnTo>
                        <a:pt x="540" y="1518"/>
                      </a:lnTo>
                      <a:lnTo>
                        <a:pt x="546" y="1518"/>
                      </a:lnTo>
                      <a:lnTo>
                        <a:pt x="540" y="1518"/>
                      </a:lnTo>
                      <a:lnTo>
                        <a:pt x="540" y="1524"/>
                      </a:lnTo>
                      <a:lnTo>
                        <a:pt x="534" y="1524"/>
                      </a:lnTo>
                      <a:lnTo>
                        <a:pt x="540" y="1524"/>
                      </a:lnTo>
                      <a:lnTo>
                        <a:pt x="546" y="1524"/>
                      </a:lnTo>
                      <a:lnTo>
                        <a:pt x="546" y="1530"/>
                      </a:lnTo>
                      <a:lnTo>
                        <a:pt x="540" y="1530"/>
                      </a:lnTo>
                      <a:lnTo>
                        <a:pt x="540" y="1536"/>
                      </a:lnTo>
                      <a:lnTo>
                        <a:pt x="534" y="1542"/>
                      </a:lnTo>
                      <a:lnTo>
                        <a:pt x="528" y="1542"/>
                      </a:lnTo>
                      <a:lnTo>
                        <a:pt x="522" y="1542"/>
                      </a:lnTo>
                      <a:lnTo>
                        <a:pt x="516" y="1542"/>
                      </a:lnTo>
                      <a:lnTo>
                        <a:pt x="510" y="1542"/>
                      </a:lnTo>
                      <a:lnTo>
                        <a:pt x="504" y="1542"/>
                      </a:lnTo>
                      <a:lnTo>
                        <a:pt x="492" y="1542"/>
                      </a:lnTo>
                      <a:lnTo>
                        <a:pt x="486" y="1536"/>
                      </a:lnTo>
                      <a:lnTo>
                        <a:pt x="480" y="1536"/>
                      </a:lnTo>
                      <a:lnTo>
                        <a:pt x="468" y="1536"/>
                      </a:lnTo>
                      <a:lnTo>
                        <a:pt x="468" y="1542"/>
                      </a:lnTo>
                      <a:lnTo>
                        <a:pt x="462" y="1542"/>
                      </a:lnTo>
                      <a:lnTo>
                        <a:pt x="456" y="1542"/>
                      </a:lnTo>
                      <a:lnTo>
                        <a:pt x="450" y="1542"/>
                      </a:lnTo>
                      <a:lnTo>
                        <a:pt x="444" y="1542"/>
                      </a:lnTo>
                      <a:lnTo>
                        <a:pt x="444" y="1536"/>
                      </a:lnTo>
                      <a:lnTo>
                        <a:pt x="450" y="1536"/>
                      </a:lnTo>
                      <a:lnTo>
                        <a:pt x="456" y="1536"/>
                      </a:lnTo>
                      <a:lnTo>
                        <a:pt x="450" y="1536"/>
                      </a:lnTo>
                      <a:lnTo>
                        <a:pt x="444" y="1536"/>
                      </a:lnTo>
                      <a:lnTo>
                        <a:pt x="444" y="1530"/>
                      </a:lnTo>
                      <a:lnTo>
                        <a:pt x="450" y="1530"/>
                      </a:lnTo>
                      <a:lnTo>
                        <a:pt x="456" y="1524"/>
                      </a:lnTo>
                      <a:lnTo>
                        <a:pt x="456" y="1518"/>
                      </a:lnTo>
                      <a:lnTo>
                        <a:pt x="462" y="1518"/>
                      </a:lnTo>
                      <a:lnTo>
                        <a:pt x="462" y="1524"/>
                      </a:lnTo>
                      <a:lnTo>
                        <a:pt x="468" y="1524"/>
                      </a:lnTo>
                      <a:lnTo>
                        <a:pt x="474" y="1524"/>
                      </a:lnTo>
                      <a:lnTo>
                        <a:pt x="474" y="1518"/>
                      </a:lnTo>
                      <a:lnTo>
                        <a:pt x="480" y="1518"/>
                      </a:lnTo>
                      <a:lnTo>
                        <a:pt x="474" y="1518"/>
                      </a:lnTo>
                      <a:lnTo>
                        <a:pt x="474" y="1524"/>
                      </a:lnTo>
                      <a:lnTo>
                        <a:pt x="468" y="1524"/>
                      </a:lnTo>
                      <a:lnTo>
                        <a:pt x="462" y="1518"/>
                      </a:lnTo>
                      <a:lnTo>
                        <a:pt x="456" y="1518"/>
                      </a:lnTo>
                      <a:lnTo>
                        <a:pt x="456" y="1512"/>
                      </a:lnTo>
                      <a:lnTo>
                        <a:pt x="462" y="1512"/>
                      </a:lnTo>
                      <a:lnTo>
                        <a:pt x="462" y="1506"/>
                      </a:lnTo>
                      <a:lnTo>
                        <a:pt x="456" y="1506"/>
                      </a:lnTo>
                      <a:lnTo>
                        <a:pt x="456" y="1512"/>
                      </a:lnTo>
                      <a:lnTo>
                        <a:pt x="456" y="1518"/>
                      </a:lnTo>
                      <a:lnTo>
                        <a:pt x="456" y="1512"/>
                      </a:lnTo>
                      <a:lnTo>
                        <a:pt x="450" y="1518"/>
                      </a:lnTo>
                      <a:lnTo>
                        <a:pt x="444" y="1518"/>
                      </a:lnTo>
                      <a:lnTo>
                        <a:pt x="444" y="1524"/>
                      </a:lnTo>
                      <a:lnTo>
                        <a:pt x="438" y="1524"/>
                      </a:lnTo>
                      <a:lnTo>
                        <a:pt x="438" y="1530"/>
                      </a:lnTo>
                      <a:lnTo>
                        <a:pt x="432" y="1530"/>
                      </a:lnTo>
                      <a:lnTo>
                        <a:pt x="432" y="1536"/>
                      </a:lnTo>
                      <a:lnTo>
                        <a:pt x="426" y="1530"/>
                      </a:lnTo>
                      <a:lnTo>
                        <a:pt x="420" y="1530"/>
                      </a:lnTo>
                      <a:lnTo>
                        <a:pt x="414" y="1530"/>
                      </a:lnTo>
                      <a:lnTo>
                        <a:pt x="414" y="1524"/>
                      </a:lnTo>
                      <a:lnTo>
                        <a:pt x="408" y="1518"/>
                      </a:lnTo>
                      <a:lnTo>
                        <a:pt x="414" y="1512"/>
                      </a:lnTo>
                      <a:lnTo>
                        <a:pt x="408" y="1512"/>
                      </a:lnTo>
                      <a:lnTo>
                        <a:pt x="408" y="1506"/>
                      </a:lnTo>
                      <a:lnTo>
                        <a:pt x="408" y="1500"/>
                      </a:lnTo>
                      <a:lnTo>
                        <a:pt x="408" y="1494"/>
                      </a:lnTo>
                      <a:lnTo>
                        <a:pt x="408" y="1488"/>
                      </a:lnTo>
                      <a:lnTo>
                        <a:pt x="408" y="1494"/>
                      </a:lnTo>
                      <a:lnTo>
                        <a:pt x="414" y="1494"/>
                      </a:lnTo>
                      <a:lnTo>
                        <a:pt x="420" y="1494"/>
                      </a:lnTo>
                      <a:lnTo>
                        <a:pt x="420" y="1488"/>
                      </a:lnTo>
                      <a:lnTo>
                        <a:pt x="426" y="1494"/>
                      </a:lnTo>
                      <a:lnTo>
                        <a:pt x="426" y="1488"/>
                      </a:lnTo>
                      <a:lnTo>
                        <a:pt x="426" y="1494"/>
                      </a:lnTo>
                      <a:lnTo>
                        <a:pt x="426" y="1488"/>
                      </a:lnTo>
                      <a:lnTo>
                        <a:pt x="426" y="1482"/>
                      </a:lnTo>
                      <a:lnTo>
                        <a:pt x="426" y="1476"/>
                      </a:lnTo>
                      <a:lnTo>
                        <a:pt x="432" y="1476"/>
                      </a:lnTo>
                      <a:lnTo>
                        <a:pt x="432" y="1470"/>
                      </a:lnTo>
                      <a:lnTo>
                        <a:pt x="438" y="1470"/>
                      </a:lnTo>
                      <a:lnTo>
                        <a:pt x="444" y="1464"/>
                      </a:lnTo>
                      <a:lnTo>
                        <a:pt x="450" y="1458"/>
                      </a:lnTo>
                      <a:lnTo>
                        <a:pt x="456" y="1458"/>
                      </a:lnTo>
                      <a:lnTo>
                        <a:pt x="462" y="1452"/>
                      </a:lnTo>
                      <a:lnTo>
                        <a:pt x="468" y="1452"/>
                      </a:lnTo>
                      <a:lnTo>
                        <a:pt x="468" y="1446"/>
                      </a:lnTo>
                      <a:lnTo>
                        <a:pt x="462" y="1440"/>
                      </a:lnTo>
                      <a:lnTo>
                        <a:pt x="456" y="1434"/>
                      </a:lnTo>
                      <a:lnTo>
                        <a:pt x="456" y="1428"/>
                      </a:lnTo>
                      <a:lnTo>
                        <a:pt x="456" y="1422"/>
                      </a:lnTo>
                      <a:lnTo>
                        <a:pt x="456" y="1416"/>
                      </a:lnTo>
                      <a:lnTo>
                        <a:pt x="450" y="1410"/>
                      </a:lnTo>
                      <a:lnTo>
                        <a:pt x="444" y="1410"/>
                      </a:lnTo>
                      <a:lnTo>
                        <a:pt x="450" y="1410"/>
                      </a:lnTo>
                      <a:lnTo>
                        <a:pt x="450" y="1404"/>
                      </a:lnTo>
                      <a:lnTo>
                        <a:pt x="456" y="1404"/>
                      </a:lnTo>
                      <a:lnTo>
                        <a:pt x="462" y="1404"/>
                      </a:lnTo>
                      <a:lnTo>
                        <a:pt x="468" y="1398"/>
                      </a:lnTo>
                      <a:lnTo>
                        <a:pt x="462" y="1398"/>
                      </a:lnTo>
                      <a:lnTo>
                        <a:pt x="462" y="1392"/>
                      </a:lnTo>
                      <a:lnTo>
                        <a:pt x="456" y="1392"/>
                      </a:lnTo>
                      <a:lnTo>
                        <a:pt x="456" y="1386"/>
                      </a:lnTo>
                      <a:lnTo>
                        <a:pt x="462" y="1386"/>
                      </a:lnTo>
                      <a:lnTo>
                        <a:pt x="468" y="1386"/>
                      </a:lnTo>
                      <a:lnTo>
                        <a:pt x="474" y="1386"/>
                      </a:lnTo>
                      <a:lnTo>
                        <a:pt x="468" y="1386"/>
                      </a:lnTo>
                      <a:lnTo>
                        <a:pt x="462" y="1386"/>
                      </a:lnTo>
                      <a:lnTo>
                        <a:pt x="456" y="1380"/>
                      </a:lnTo>
                      <a:lnTo>
                        <a:pt x="456" y="1374"/>
                      </a:lnTo>
                      <a:lnTo>
                        <a:pt x="462" y="1374"/>
                      </a:lnTo>
                      <a:lnTo>
                        <a:pt x="462" y="1368"/>
                      </a:lnTo>
                      <a:lnTo>
                        <a:pt x="456" y="1374"/>
                      </a:lnTo>
                      <a:lnTo>
                        <a:pt x="456" y="1368"/>
                      </a:lnTo>
                      <a:lnTo>
                        <a:pt x="456" y="1362"/>
                      </a:lnTo>
                      <a:lnTo>
                        <a:pt x="450" y="1362"/>
                      </a:lnTo>
                      <a:lnTo>
                        <a:pt x="450" y="1356"/>
                      </a:lnTo>
                      <a:lnTo>
                        <a:pt x="450" y="1350"/>
                      </a:lnTo>
                      <a:lnTo>
                        <a:pt x="450" y="1344"/>
                      </a:lnTo>
                      <a:lnTo>
                        <a:pt x="456" y="1344"/>
                      </a:lnTo>
                      <a:lnTo>
                        <a:pt x="456" y="1338"/>
                      </a:lnTo>
                      <a:lnTo>
                        <a:pt x="462" y="1338"/>
                      </a:lnTo>
                      <a:lnTo>
                        <a:pt x="462" y="1332"/>
                      </a:lnTo>
                      <a:lnTo>
                        <a:pt x="456" y="1332"/>
                      </a:lnTo>
                      <a:lnTo>
                        <a:pt x="456" y="1326"/>
                      </a:lnTo>
                      <a:lnTo>
                        <a:pt x="450" y="1326"/>
                      </a:lnTo>
                      <a:lnTo>
                        <a:pt x="444" y="1326"/>
                      </a:lnTo>
                      <a:lnTo>
                        <a:pt x="444" y="1332"/>
                      </a:lnTo>
                      <a:lnTo>
                        <a:pt x="438" y="1332"/>
                      </a:lnTo>
                      <a:lnTo>
                        <a:pt x="438" y="1338"/>
                      </a:lnTo>
                      <a:lnTo>
                        <a:pt x="432" y="1338"/>
                      </a:lnTo>
                      <a:lnTo>
                        <a:pt x="432" y="1344"/>
                      </a:lnTo>
                      <a:lnTo>
                        <a:pt x="432" y="1350"/>
                      </a:lnTo>
                      <a:lnTo>
                        <a:pt x="426" y="1356"/>
                      </a:lnTo>
                      <a:lnTo>
                        <a:pt x="426" y="1368"/>
                      </a:lnTo>
                      <a:lnTo>
                        <a:pt x="426" y="1374"/>
                      </a:lnTo>
                      <a:lnTo>
                        <a:pt x="426" y="1380"/>
                      </a:lnTo>
                      <a:lnTo>
                        <a:pt x="432" y="1386"/>
                      </a:lnTo>
                      <a:lnTo>
                        <a:pt x="432" y="1392"/>
                      </a:lnTo>
                      <a:lnTo>
                        <a:pt x="432" y="1398"/>
                      </a:lnTo>
                      <a:lnTo>
                        <a:pt x="426" y="1398"/>
                      </a:lnTo>
                      <a:lnTo>
                        <a:pt x="420" y="1398"/>
                      </a:lnTo>
                      <a:lnTo>
                        <a:pt x="414" y="1398"/>
                      </a:lnTo>
                      <a:lnTo>
                        <a:pt x="420" y="1398"/>
                      </a:lnTo>
                      <a:lnTo>
                        <a:pt x="414" y="1404"/>
                      </a:lnTo>
                      <a:lnTo>
                        <a:pt x="420" y="1404"/>
                      </a:lnTo>
                      <a:lnTo>
                        <a:pt x="414" y="1404"/>
                      </a:lnTo>
                      <a:lnTo>
                        <a:pt x="408" y="1404"/>
                      </a:lnTo>
                      <a:lnTo>
                        <a:pt x="402" y="1410"/>
                      </a:lnTo>
                      <a:lnTo>
                        <a:pt x="402" y="1404"/>
                      </a:lnTo>
                      <a:lnTo>
                        <a:pt x="396" y="1404"/>
                      </a:lnTo>
                      <a:lnTo>
                        <a:pt x="390" y="1404"/>
                      </a:lnTo>
                      <a:lnTo>
                        <a:pt x="384" y="1404"/>
                      </a:lnTo>
                      <a:lnTo>
                        <a:pt x="384" y="1398"/>
                      </a:lnTo>
                      <a:lnTo>
                        <a:pt x="384" y="1392"/>
                      </a:lnTo>
                      <a:lnTo>
                        <a:pt x="390" y="1392"/>
                      </a:lnTo>
                      <a:lnTo>
                        <a:pt x="390" y="1386"/>
                      </a:lnTo>
                      <a:lnTo>
                        <a:pt x="390" y="1380"/>
                      </a:lnTo>
                      <a:lnTo>
                        <a:pt x="396" y="1380"/>
                      </a:lnTo>
                      <a:lnTo>
                        <a:pt x="402" y="1380"/>
                      </a:lnTo>
                      <a:lnTo>
                        <a:pt x="408" y="1380"/>
                      </a:lnTo>
                      <a:lnTo>
                        <a:pt x="408" y="1374"/>
                      </a:lnTo>
                      <a:lnTo>
                        <a:pt x="414" y="1374"/>
                      </a:lnTo>
                      <a:lnTo>
                        <a:pt x="414" y="1368"/>
                      </a:lnTo>
                      <a:lnTo>
                        <a:pt x="414" y="1362"/>
                      </a:lnTo>
                      <a:lnTo>
                        <a:pt x="414" y="1368"/>
                      </a:lnTo>
                      <a:lnTo>
                        <a:pt x="414" y="1374"/>
                      </a:lnTo>
                      <a:lnTo>
                        <a:pt x="408" y="1374"/>
                      </a:lnTo>
                      <a:lnTo>
                        <a:pt x="402" y="1380"/>
                      </a:lnTo>
                      <a:lnTo>
                        <a:pt x="396" y="1380"/>
                      </a:lnTo>
                      <a:lnTo>
                        <a:pt x="396" y="1374"/>
                      </a:lnTo>
                      <a:lnTo>
                        <a:pt x="390" y="1374"/>
                      </a:lnTo>
                      <a:lnTo>
                        <a:pt x="390" y="1368"/>
                      </a:lnTo>
                      <a:lnTo>
                        <a:pt x="384" y="1368"/>
                      </a:lnTo>
                      <a:lnTo>
                        <a:pt x="384" y="1374"/>
                      </a:lnTo>
                      <a:lnTo>
                        <a:pt x="378" y="1374"/>
                      </a:lnTo>
                      <a:lnTo>
                        <a:pt x="378" y="1380"/>
                      </a:lnTo>
                      <a:lnTo>
                        <a:pt x="372" y="1380"/>
                      </a:lnTo>
                      <a:lnTo>
                        <a:pt x="366" y="1386"/>
                      </a:lnTo>
                      <a:lnTo>
                        <a:pt x="360" y="1386"/>
                      </a:lnTo>
                      <a:lnTo>
                        <a:pt x="354" y="1386"/>
                      </a:lnTo>
                      <a:lnTo>
                        <a:pt x="354" y="1380"/>
                      </a:lnTo>
                      <a:lnTo>
                        <a:pt x="348" y="1380"/>
                      </a:lnTo>
                      <a:lnTo>
                        <a:pt x="342" y="1380"/>
                      </a:lnTo>
                      <a:lnTo>
                        <a:pt x="342" y="1374"/>
                      </a:lnTo>
                      <a:lnTo>
                        <a:pt x="336" y="1368"/>
                      </a:lnTo>
                      <a:lnTo>
                        <a:pt x="342" y="1368"/>
                      </a:lnTo>
                      <a:lnTo>
                        <a:pt x="342" y="1362"/>
                      </a:lnTo>
                      <a:lnTo>
                        <a:pt x="348" y="1362"/>
                      </a:lnTo>
                      <a:lnTo>
                        <a:pt x="354" y="1362"/>
                      </a:lnTo>
                      <a:lnTo>
                        <a:pt x="354" y="1356"/>
                      </a:lnTo>
                      <a:lnTo>
                        <a:pt x="348" y="1356"/>
                      </a:lnTo>
                      <a:lnTo>
                        <a:pt x="348" y="1350"/>
                      </a:lnTo>
                      <a:lnTo>
                        <a:pt x="348" y="1344"/>
                      </a:lnTo>
                      <a:lnTo>
                        <a:pt x="354" y="1338"/>
                      </a:lnTo>
                      <a:lnTo>
                        <a:pt x="354" y="1332"/>
                      </a:lnTo>
                      <a:lnTo>
                        <a:pt x="354" y="1326"/>
                      </a:lnTo>
                      <a:lnTo>
                        <a:pt x="354" y="1320"/>
                      </a:lnTo>
                      <a:lnTo>
                        <a:pt x="354" y="1314"/>
                      </a:lnTo>
                      <a:lnTo>
                        <a:pt x="354" y="1308"/>
                      </a:lnTo>
                      <a:lnTo>
                        <a:pt x="348" y="1308"/>
                      </a:lnTo>
                      <a:lnTo>
                        <a:pt x="348" y="1302"/>
                      </a:lnTo>
                      <a:lnTo>
                        <a:pt x="342" y="1296"/>
                      </a:lnTo>
                      <a:lnTo>
                        <a:pt x="336" y="1296"/>
                      </a:lnTo>
                      <a:lnTo>
                        <a:pt x="336" y="1290"/>
                      </a:lnTo>
                      <a:lnTo>
                        <a:pt x="330" y="1290"/>
                      </a:lnTo>
                      <a:lnTo>
                        <a:pt x="324" y="1290"/>
                      </a:lnTo>
                      <a:lnTo>
                        <a:pt x="324" y="1284"/>
                      </a:lnTo>
                      <a:lnTo>
                        <a:pt x="318" y="1284"/>
                      </a:lnTo>
                      <a:lnTo>
                        <a:pt x="318" y="1278"/>
                      </a:lnTo>
                      <a:lnTo>
                        <a:pt x="312" y="1278"/>
                      </a:lnTo>
                      <a:lnTo>
                        <a:pt x="312" y="1272"/>
                      </a:lnTo>
                      <a:lnTo>
                        <a:pt x="312" y="1278"/>
                      </a:lnTo>
                      <a:lnTo>
                        <a:pt x="318" y="1284"/>
                      </a:lnTo>
                      <a:lnTo>
                        <a:pt x="324" y="1290"/>
                      </a:lnTo>
                      <a:lnTo>
                        <a:pt x="330" y="1290"/>
                      </a:lnTo>
                      <a:lnTo>
                        <a:pt x="330" y="1296"/>
                      </a:lnTo>
                      <a:lnTo>
                        <a:pt x="336" y="1296"/>
                      </a:lnTo>
                      <a:lnTo>
                        <a:pt x="336" y="1302"/>
                      </a:lnTo>
                      <a:lnTo>
                        <a:pt x="342" y="1302"/>
                      </a:lnTo>
                      <a:lnTo>
                        <a:pt x="348" y="1302"/>
                      </a:lnTo>
                      <a:lnTo>
                        <a:pt x="348" y="1308"/>
                      </a:lnTo>
                      <a:lnTo>
                        <a:pt x="348" y="1314"/>
                      </a:lnTo>
                      <a:lnTo>
                        <a:pt x="354" y="1314"/>
                      </a:lnTo>
                      <a:lnTo>
                        <a:pt x="354" y="1320"/>
                      </a:lnTo>
                      <a:lnTo>
                        <a:pt x="354" y="1326"/>
                      </a:lnTo>
                      <a:lnTo>
                        <a:pt x="348" y="1326"/>
                      </a:lnTo>
                      <a:lnTo>
                        <a:pt x="348" y="1332"/>
                      </a:lnTo>
                      <a:lnTo>
                        <a:pt x="348" y="1338"/>
                      </a:lnTo>
                      <a:lnTo>
                        <a:pt x="348" y="1344"/>
                      </a:lnTo>
                      <a:lnTo>
                        <a:pt x="342" y="1344"/>
                      </a:lnTo>
                      <a:lnTo>
                        <a:pt x="348" y="1344"/>
                      </a:lnTo>
                      <a:lnTo>
                        <a:pt x="342" y="1344"/>
                      </a:lnTo>
                      <a:lnTo>
                        <a:pt x="342" y="1350"/>
                      </a:lnTo>
                      <a:lnTo>
                        <a:pt x="336" y="1350"/>
                      </a:lnTo>
                      <a:lnTo>
                        <a:pt x="330" y="1350"/>
                      </a:lnTo>
                      <a:lnTo>
                        <a:pt x="330" y="1356"/>
                      </a:lnTo>
                      <a:lnTo>
                        <a:pt x="330" y="1350"/>
                      </a:lnTo>
                      <a:lnTo>
                        <a:pt x="324" y="1350"/>
                      </a:lnTo>
                      <a:lnTo>
                        <a:pt x="318" y="1344"/>
                      </a:lnTo>
                      <a:lnTo>
                        <a:pt x="318" y="1350"/>
                      </a:lnTo>
                      <a:lnTo>
                        <a:pt x="312" y="1344"/>
                      </a:lnTo>
                      <a:lnTo>
                        <a:pt x="312" y="1338"/>
                      </a:lnTo>
                      <a:lnTo>
                        <a:pt x="306" y="1338"/>
                      </a:lnTo>
                      <a:lnTo>
                        <a:pt x="300" y="1332"/>
                      </a:lnTo>
                      <a:lnTo>
                        <a:pt x="306" y="1332"/>
                      </a:lnTo>
                      <a:lnTo>
                        <a:pt x="300" y="1332"/>
                      </a:lnTo>
                      <a:lnTo>
                        <a:pt x="306" y="1332"/>
                      </a:lnTo>
                      <a:lnTo>
                        <a:pt x="306" y="1326"/>
                      </a:lnTo>
                      <a:lnTo>
                        <a:pt x="306" y="1320"/>
                      </a:lnTo>
                      <a:lnTo>
                        <a:pt x="306" y="1326"/>
                      </a:lnTo>
                      <a:lnTo>
                        <a:pt x="312" y="1326"/>
                      </a:lnTo>
                      <a:lnTo>
                        <a:pt x="312" y="1320"/>
                      </a:lnTo>
                      <a:lnTo>
                        <a:pt x="306" y="1320"/>
                      </a:lnTo>
                      <a:lnTo>
                        <a:pt x="300" y="1320"/>
                      </a:lnTo>
                      <a:lnTo>
                        <a:pt x="294" y="1320"/>
                      </a:lnTo>
                      <a:lnTo>
                        <a:pt x="294" y="1314"/>
                      </a:lnTo>
                      <a:lnTo>
                        <a:pt x="288" y="1314"/>
                      </a:lnTo>
                      <a:lnTo>
                        <a:pt x="288" y="1308"/>
                      </a:lnTo>
                      <a:lnTo>
                        <a:pt x="288" y="1302"/>
                      </a:lnTo>
                      <a:lnTo>
                        <a:pt x="294" y="1302"/>
                      </a:lnTo>
                      <a:lnTo>
                        <a:pt x="294" y="1296"/>
                      </a:lnTo>
                      <a:lnTo>
                        <a:pt x="288" y="1296"/>
                      </a:lnTo>
                      <a:lnTo>
                        <a:pt x="288" y="1290"/>
                      </a:lnTo>
                      <a:lnTo>
                        <a:pt x="288" y="1296"/>
                      </a:lnTo>
                      <a:lnTo>
                        <a:pt x="294" y="1302"/>
                      </a:lnTo>
                      <a:lnTo>
                        <a:pt x="288" y="1302"/>
                      </a:lnTo>
                      <a:lnTo>
                        <a:pt x="282" y="1296"/>
                      </a:lnTo>
                      <a:lnTo>
                        <a:pt x="276" y="1296"/>
                      </a:lnTo>
                      <a:lnTo>
                        <a:pt x="276" y="1290"/>
                      </a:lnTo>
                      <a:lnTo>
                        <a:pt x="270" y="1290"/>
                      </a:lnTo>
                      <a:lnTo>
                        <a:pt x="264" y="1284"/>
                      </a:lnTo>
                      <a:lnTo>
                        <a:pt x="264" y="1278"/>
                      </a:lnTo>
                      <a:lnTo>
                        <a:pt x="264" y="1272"/>
                      </a:lnTo>
                      <a:lnTo>
                        <a:pt x="264" y="1266"/>
                      </a:lnTo>
                      <a:lnTo>
                        <a:pt x="258" y="1266"/>
                      </a:lnTo>
                      <a:lnTo>
                        <a:pt x="252" y="1266"/>
                      </a:lnTo>
                      <a:lnTo>
                        <a:pt x="246" y="1260"/>
                      </a:lnTo>
                      <a:lnTo>
                        <a:pt x="240" y="1254"/>
                      </a:lnTo>
                      <a:lnTo>
                        <a:pt x="240" y="1260"/>
                      </a:lnTo>
                      <a:lnTo>
                        <a:pt x="240" y="1266"/>
                      </a:lnTo>
                      <a:lnTo>
                        <a:pt x="240" y="1272"/>
                      </a:lnTo>
                      <a:lnTo>
                        <a:pt x="246" y="1272"/>
                      </a:lnTo>
                      <a:lnTo>
                        <a:pt x="246" y="1278"/>
                      </a:lnTo>
                      <a:lnTo>
                        <a:pt x="246" y="1284"/>
                      </a:lnTo>
                      <a:lnTo>
                        <a:pt x="252" y="1284"/>
                      </a:lnTo>
                      <a:lnTo>
                        <a:pt x="252" y="1290"/>
                      </a:lnTo>
                      <a:lnTo>
                        <a:pt x="258" y="1296"/>
                      </a:lnTo>
                      <a:lnTo>
                        <a:pt x="264" y="1302"/>
                      </a:lnTo>
                      <a:lnTo>
                        <a:pt x="264" y="1308"/>
                      </a:lnTo>
                      <a:lnTo>
                        <a:pt x="264" y="1314"/>
                      </a:lnTo>
                      <a:lnTo>
                        <a:pt x="258" y="1314"/>
                      </a:lnTo>
                      <a:lnTo>
                        <a:pt x="258" y="1308"/>
                      </a:lnTo>
                      <a:lnTo>
                        <a:pt x="252" y="1308"/>
                      </a:lnTo>
                      <a:lnTo>
                        <a:pt x="252" y="1302"/>
                      </a:lnTo>
                      <a:lnTo>
                        <a:pt x="246" y="1302"/>
                      </a:lnTo>
                      <a:lnTo>
                        <a:pt x="246" y="1296"/>
                      </a:lnTo>
                      <a:lnTo>
                        <a:pt x="240" y="1296"/>
                      </a:lnTo>
                      <a:lnTo>
                        <a:pt x="240" y="1290"/>
                      </a:lnTo>
                      <a:lnTo>
                        <a:pt x="234" y="1284"/>
                      </a:lnTo>
                      <a:lnTo>
                        <a:pt x="234" y="1278"/>
                      </a:lnTo>
                      <a:close/>
                      <a:moveTo>
                        <a:pt x="444" y="1332"/>
                      </a:moveTo>
                      <a:lnTo>
                        <a:pt x="450" y="1326"/>
                      </a:lnTo>
                      <a:lnTo>
                        <a:pt x="456" y="1326"/>
                      </a:lnTo>
                      <a:lnTo>
                        <a:pt x="456" y="1332"/>
                      </a:lnTo>
                      <a:lnTo>
                        <a:pt x="456" y="1338"/>
                      </a:lnTo>
                      <a:lnTo>
                        <a:pt x="450" y="1338"/>
                      </a:lnTo>
                      <a:lnTo>
                        <a:pt x="444" y="1338"/>
                      </a:lnTo>
                      <a:lnTo>
                        <a:pt x="444" y="1332"/>
                      </a:lnTo>
                      <a:close/>
                      <a:moveTo>
                        <a:pt x="444" y="1368"/>
                      </a:moveTo>
                      <a:lnTo>
                        <a:pt x="456" y="1368"/>
                      </a:lnTo>
                      <a:lnTo>
                        <a:pt x="456" y="1374"/>
                      </a:lnTo>
                      <a:lnTo>
                        <a:pt x="444" y="1374"/>
                      </a:lnTo>
                      <a:lnTo>
                        <a:pt x="444" y="1368"/>
                      </a:lnTo>
                      <a:close/>
                      <a:moveTo>
                        <a:pt x="444" y="1386"/>
                      </a:moveTo>
                      <a:lnTo>
                        <a:pt x="444" y="1380"/>
                      </a:lnTo>
                      <a:lnTo>
                        <a:pt x="444" y="1374"/>
                      </a:lnTo>
                      <a:lnTo>
                        <a:pt x="444" y="1380"/>
                      </a:lnTo>
                      <a:lnTo>
                        <a:pt x="450" y="1380"/>
                      </a:lnTo>
                      <a:lnTo>
                        <a:pt x="456" y="1380"/>
                      </a:lnTo>
                      <a:lnTo>
                        <a:pt x="456" y="1386"/>
                      </a:lnTo>
                      <a:lnTo>
                        <a:pt x="456" y="1392"/>
                      </a:lnTo>
                      <a:lnTo>
                        <a:pt x="462" y="1392"/>
                      </a:lnTo>
                      <a:lnTo>
                        <a:pt x="462" y="1398"/>
                      </a:lnTo>
                      <a:lnTo>
                        <a:pt x="462" y="1404"/>
                      </a:lnTo>
                      <a:lnTo>
                        <a:pt x="456" y="1404"/>
                      </a:lnTo>
                      <a:lnTo>
                        <a:pt x="450" y="1404"/>
                      </a:lnTo>
                      <a:lnTo>
                        <a:pt x="450" y="1398"/>
                      </a:lnTo>
                      <a:lnTo>
                        <a:pt x="444" y="1398"/>
                      </a:lnTo>
                      <a:lnTo>
                        <a:pt x="444" y="1392"/>
                      </a:lnTo>
                      <a:lnTo>
                        <a:pt x="444" y="1386"/>
                      </a:lnTo>
                      <a:close/>
                      <a:moveTo>
                        <a:pt x="438" y="1362"/>
                      </a:moveTo>
                      <a:lnTo>
                        <a:pt x="444" y="1356"/>
                      </a:lnTo>
                      <a:lnTo>
                        <a:pt x="450" y="1356"/>
                      </a:lnTo>
                      <a:lnTo>
                        <a:pt x="450" y="1362"/>
                      </a:lnTo>
                      <a:lnTo>
                        <a:pt x="450" y="1368"/>
                      </a:lnTo>
                      <a:lnTo>
                        <a:pt x="444" y="1368"/>
                      </a:lnTo>
                      <a:lnTo>
                        <a:pt x="444" y="1362"/>
                      </a:lnTo>
                      <a:lnTo>
                        <a:pt x="438" y="1362"/>
                      </a:lnTo>
                      <a:close/>
                      <a:moveTo>
                        <a:pt x="438" y="1350"/>
                      </a:moveTo>
                      <a:lnTo>
                        <a:pt x="438" y="1344"/>
                      </a:lnTo>
                      <a:lnTo>
                        <a:pt x="438" y="1338"/>
                      </a:lnTo>
                      <a:lnTo>
                        <a:pt x="444" y="1338"/>
                      </a:lnTo>
                      <a:lnTo>
                        <a:pt x="450" y="1338"/>
                      </a:lnTo>
                      <a:lnTo>
                        <a:pt x="456" y="1338"/>
                      </a:lnTo>
                      <a:lnTo>
                        <a:pt x="450" y="1344"/>
                      </a:lnTo>
                      <a:lnTo>
                        <a:pt x="444" y="1350"/>
                      </a:lnTo>
                      <a:lnTo>
                        <a:pt x="438" y="1350"/>
                      </a:lnTo>
                      <a:close/>
                      <a:moveTo>
                        <a:pt x="432" y="1380"/>
                      </a:moveTo>
                      <a:lnTo>
                        <a:pt x="432" y="1368"/>
                      </a:lnTo>
                      <a:lnTo>
                        <a:pt x="432" y="1362"/>
                      </a:lnTo>
                      <a:lnTo>
                        <a:pt x="432" y="1356"/>
                      </a:lnTo>
                      <a:lnTo>
                        <a:pt x="438" y="1356"/>
                      </a:lnTo>
                      <a:lnTo>
                        <a:pt x="438" y="1362"/>
                      </a:lnTo>
                      <a:lnTo>
                        <a:pt x="438" y="1368"/>
                      </a:lnTo>
                      <a:lnTo>
                        <a:pt x="438" y="1374"/>
                      </a:lnTo>
                      <a:lnTo>
                        <a:pt x="438" y="1380"/>
                      </a:lnTo>
                      <a:lnTo>
                        <a:pt x="438" y="1386"/>
                      </a:lnTo>
                      <a:lnTo>
                        <a:pt x="438" y="1380"/>
                      </a:lnTo>
                      <a:lnTo>
                        <a:pt x="432" y="1380"/>
                      </a:lnTo>
                      <a:close/>
                      <a:moveTo>
                        <a:pt x="246" y="1272"/>
                      </a:moveTo>
                      <a:lnTo>
                        <a:pt x="252" y="1272"/>
                      </a:lnTo>
                      <a:lnTo>
                        <a:pt x="252" y="1278"/>
                      </a:lnTo>
                      <a:lnTo>
                        <a:pt x="246" y="1278"/>
                      </a:lnTo>
                      <a:lnTo>
                        <a:pt x="246" y="1272"/>
                      </a:lnTo>
                      <a:close/>
                      <a:moveTo>
                        <a:pt x="426" y="1416"/>
                      </a:moveTo>
                      <a:lnTo>
                        <a:pt x="432" y="1410"/>
                      </a:lnTo>
                      <a:lnTo>
                        <a:pt x="438" y="1410"/>
                      </a:lnTo>
                      <a:lnTo>
                        <a:pt x="438" y="1416"/>
                      </a:lnTo>
                      <a:lnTo>
                        <a:pt x="438" y="1422"/>
                      </a:lnTo>
                      <a:lnTo>
                        <a:pt x="432" y="1422"/>
                      </a:lnTo>
                      <a:lnTo>
                        <a:pt x="426" y="1422"/>
                      </a:lnTo>
                      <a:lnTo>
                        <a:pt x="426" y="1416"/>
                      </a:lnTo>
                      <a:close/>
                      <a:moveTo>
                        <a:pt x="246" y="1266"/>
                      </a:moveTo>
                      <a:lnTo>
                        <a:pt x="252" y="1266"/>
                      </a:lnTo>
                      <a:lnTo>
                        <a:pt x="258" y="1272"/>
                      </a:lnTo>
                      <a:lnTo>
                        <a:pt x="258" y="1278"/>
                      </a:lnTo>
                      <a:lnTo>
                        <a:pt x="258" y="1284"/>
                      </a:lnTo>
                      <a:lnTo>
                        <a:pt x="252" y="1284"/>
                      </a:lnTo>
                      <a:lnTo>
                        <a:pt x="252" y="1278"/>
                      </a:lnTo>
                      <a:lnTo>
                        <a:pt x="252" y="1272"/>
                      </a:lnTo>
                      <a:lnTo>
                        <a:pt x="252" y="1266"/>
                      </a:lnTo>
                      <a:lnTo>
                        <a:pt x="246" y="1266"/>
                      </a:lnTo>
                      <a:close/>
                      <a:moveTo>
                        <a:pt x="408" y="1458"/>
                      </a:moveTo>
                      <a:lnTo>
                        <a:pt x="408" y="1452"/>
                      </a:lnTo>
                      <a:lnTo>
                        <a:pt x="414" y="1452"/>
                      </a:lnTo>
                      <a:lnTo>
                        <a:pt x="414" y="1446"/>
                      </a:lnTo>
                      <a:lnTo>
                        <a:pt x="414" y="1440"/>
                      </a:lnTo>
                      <a:lnTo>
                        <a:pt x="420" y="1440"/>
                      </a:lnTo>
                      <a:lnTo>
                        <a:pt x="420" y="1434"/>
                      </a:lnTo>
                      <a:lnTo>
                        <a:pt x="420" y="1428"/>
                      </a:lnTo>
                      <a:lnTo>
                        <a:pt x="420" y="1422"/>
                      </a:lnTo>
                      <a:lnTo>
                        <a:pt x="426" y="1422"/>
                      </a:lnTo>
                      <a:lnTo>
                        <a:pt x="432" y="1428"/>
                      </a:lnTo>
                      <a:lnTo>
                        <a:pt x="438" y="1428"/>
                      </a:lnTo>
                      <a:lnTo>
                        <a:pt x="438" y="1434"/>
                      </a:lnTo>
                      <a:lnTo>
                        <a:pt x="438" y="1428"/>
                      </a:lnTo>
                      <a:lnTo>
                        <a:pt x="438" y="1422"/>
                      </a:lnTo>
                      <a:lnTo>
                        <a:pt x="444" y="1416"/>
                      </a:lnTo>
                      <a:lnTo>
                        <a:pt x="444" y="1410"/>
                      </a:lnTo>
                      <a:lnTo>
                        <a:pt x="450" y="1416"/>
                      </a:lnTo>
                      <a:lnTo>
                        <a:pt x="456" y="1416"/>
                      </a:lnTo>
                      <a:lnTo>
                        <a:pt x="456" y="1422"/>
                      </a:lnTo>
                      <a:lnTo>
                        <a:pt x="456" y="1428"/>
                      </a:lnTo>
                      <a:lnTo>
                        <a:pt x="456" y="1434"/>
                      </a:lnTo>
                      <a:lnTo>
                        <a:pt x="456" y="1440"/>
                      </a:lnTo>
                      <a:lnTo>
                        <a:pt x="462" y="1440"/>
                      </a:lnTo>
                      <a:lnTo>
                        <a:pt x="462" y="1446"/>
                      </a:lnTo>
                      <a:lnTo>
                        <a:pt x="462" y="1452"/>
                      </a:lnTo>
                      <a:lnTo>
                        <a:pt x="456" y="1452"/>
                      </a:lnTo>
                      <a:lnTo>
                        <a:pt x="450" y="1452"/>
                      </a:lnTo>
                      <a:lnTo>
                        <a:pt x="444" y="1446"/>
                      </a:lnTo>
                      <a:lnTo>
                        <a:pt x="444" y="1452"/>
                      </a:lnTo>
                      <a:lnTo>
                        <a:pt x="450" y="1452"/>
                      </a:lnTo>
                      <a:lnTo>
                        <a:pt x="450" y="1458"/>
                      </a:lnTo>
                      <a:lnTo>
                        <a:pt x="444" y="1458"/>
                      </a:lnTo>
                      <a:lnTo>
                        <a:pt x="438" y="1464"/>
                      </a:lnTo>
                      <a:lnTo>
                        <a:pt x="438" y="1458"/>
                      </a:lnTo>
                      <a:lnTo>
                        <a:pt x="432" y="1458"/>
                      </a:lnTo>
                      <a:lnTo>
                        <a:pt x="426" y="1458"/>
                      </a:lnTo>
                      <a:lnTo>
                        <a:pt x="432" y="1458"/>
                      </a:lnTo>
                      <a:lnTo>
                        <a:pt x="438" y="1464"/>
                      </a:lnTo>
                      <a:lnTo>
                        <a:pt x="432" y="1464"/>
                      </a:lnTo>
                      <a:lnTo>
                        <a:pt x="432" y="1470"/>
                      </a:lnTo>
                      <a:lnTo>
                        <a:pt x="426" y="1470"/>
                      </a:lnTo>
                      <a:lnTo>
                        <a:pt x="420" y="1476"/>
                      </a:lnTo>
                      <a:lnTo>
                        <a:pt x="420" y="1470"/>
                      </a:lnTo>
                      <a:lnTo>
                        <a:pt x="414" y="1470"/>
                      </a:lnTo>
                      <a:lnTo>
                        <a:pt x="414" y="1464"/>
                      </a:lnTo>
                      <a:lnTo>
                        <a:pt x="414" y="1458"/>
                      </a:lnTo>
                      <a:lnTo>
                        <a:pt x="408" y="1458"/>
                      </a:lnTo>
                      <a:close/>
                      <a:moveTo>
                        <a:pt x="270" y="1326"/>
                      </a:moveTo>
                      <a:lnTo>
                        <a:pt x="270" y="1320"/>
                      </a:lnTo>
                      <a:lnTo>
                        <a:pt x="276" y="1320"/>
                      </a:lnTo>
                      <a:lnTo>
                        <a:pt x="282" y="1326"/>
                      </a:lnTo>
                      <a:lnTo>
                        <a:pt x="288" y="1326"/>
                      </a:lnTo>
                      <a:lnTo>
                        <a:pt x="288" y="1332"/>
                      </a:lnTo>
                      <a:lnTo>
                        <a:pt x="288" y="1338"/>
                      </a:lnTo>
                      <a:lnTo>
                        <a:pt x="288" y="1344"/>
                      </a:lnTo>
                      <a:lnTo>
                        <a:pt x="282" y="1344"/>
                      </a:lnTo>
                      <a:lnTo>
                        <a:pt x="282" y="1338"/>
                      </a:lnTo>
                      <a:lnTo>
                        <a:pt x="276" y="1338"/>
                      </a:lnTo>
                      <a:lnTo>
                        <a:pt x="276" y="1332"/>
                      </a:lnTo>
                      <a:lnTo>
                        <a:pt x="270" y="1332"/>
                      </a:lnTo>
                      <a:lnTo>
                        <a:pt x="270" y="1326"/>
                      </a:lnTo>
                      <a:close/>
                      <a:moveTo>
                        <a:pt x="288" y="1458"/>
                      </a:moveTo>
                      <a:lnTo>
                        <a:pt x="294" y="1458"/>
                      </a:lnTo>
                      <a:lnTo>
                        <a:pt x="294" y="1452"/>
                      </a:lnTo>
                      <a:lnTo>
                        <a:pt x="294" y="1446"/>
                      </a:lnTo>
                      <a:lnTo>
                        <a:pt x="300" y="1446"/>
                      </a:lnTo>
                      <a:lnTo>
                        <a:pt x="300" y="1440"/>
                      </a:lnTo>
                      <a:lnTo>
                        <a:pt x="306" y="1440"/>
                      </a:lnTo>
                      <a:lnTo>
                        <a:pt x="306" y="1446"/>
                      </a:lnTo>
                      <a:lnTo>
                        <a:pt x="312" y="1452"/>
                      </a:lnTo>
                      <a:lnTo>
                        <a:pt x="306" y="1452"/>
                      </a:lnTo>
                      <a:lnTo>
                        <a:pt x="306" y="1458"/>
                      </a:lnTo>
                      <a:lnTo>
                        <a:pt x="312" y="1464"/>
                      </a:lnTo>
                      <a:lnTo>
                        <a:pt x="306" y="1464"/>
                      </a:lnTo>
                      <a:lnTo>
                        <a:pt x="306" y="1470"/>
                      </a:lnTo>
                      <a:lnTo>
                        <a:pt x="300" y="1476"/>
                      </a:lnTo>
                      <a:lnTo>
                        <a:pt x="294" y="1476"/>
                      </a:lnTo>
                      <a:lnTo>
                        <a:pt x="294" y="1470"/>
                      </a:lnTo>
                      <a:lnTo>
                        <a:pt x="288" y="1470"/>
                      </a:lnTo>
                      <a:lnTo>
                        <a:pt x="288" y="1464"/>
                      </a:lnTo>
                      <a:lnTo>
                        <a:pt x="288" y="1458"/>
                      </a:lnTo>
                      <a:close/>
                      <a:moveTo>
                        <a:pt x="270" y="1296"/>
                      </a:moveTo>
                      <a:lnTo>
                        <a:pt x="276" y="1296"/>
                      </a:lnTo>
                      <a:lnTo>
                        <a:pt x="282" y="1296"/>
                      </a:lnTo>
                      <a:lnTo>
                        <a:pt x="288" y="1296"/>
                      </a:lnTo>
                      <a:lnTo>
                        <a:pt x="288" y="1302"/>
                      </a:lnTo>
                      <a:lnTo>
                        <a:pt x="282" y="1308"/>
                      </a:lnTo>
                      <a:lnTo>
                        <a:pt x="276" y="1308"/>
                      </a:lnTo>
                      <a:lnTo>
                        <a:pt x="276" y="1302"/>
                      </a:lnTo>
                      <a:lnTo>
                        <a:pt x="270" y="12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0" name="Freeform 20">
                  <a:extLst>
                    <a:ext uri="{FF2B5EF4-FFF2-40B4-BE49-F238E27FC236}">
                      <a16:creationId xmlns:a16="http://schemas.microsoft.com/office/drawing/2014/main" xmlns="" id="{933AF2E1-EA9D-4DB5-938F-149194D6090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28" y="2786"/>
                  <a:ext cx="276" cy="332"/>
                </a:xfrm>
                <a:custGeom>
                  <a:avLst/>
                  <a:gdLst>
                    <a:gd name="T0" fmla="*/ 30 w 624"/>
                    <a:gd name="T1" fmla="*/ 61 h 750"/>
                    <a:gd name="T2" fmla="*/ 27 w 624"/>
                    <a:gd name="T3" fmla="*/ 62 h 750"/>
                    <a:gd name="T4" fmla="*/ 23 w 624"/>
                    <a:gd name="T5" fmla="*/ 59 h 750"/>
                    <a:gd name="T6" fmla="*/ 20 w 624"/>
                    <a:gd name="T7" fmla="*/ 58 h 750"/>
                    <a:gd name="T8" fmla="*/ 19 w 624"/>
                    <a:gd name="T9" fmla="*/ 56 h 750"/>
                    <a:gd name="T10" fmla="*/ 17 w 624"/>
                    <a:gd name="T11" fmla="*/ 55 h 750"/>
                    <a:gd name="T12" fmla="*/ 16 w 624"/>
                    <a:gd name="T13" fmla="*/ 51 h 750"/>
                    <a:gd name="T14" fmla="*/ 14 w 624"/>
                    <a:gd name="T15" fmla="*/ 48 h 750"/>
                    <a:gd name="T16" fmla="*/ 12 w 624"/>
                    <a:gd name="T17" fmla="*/ 46 h 750"/>
                    <a:gd name="T18" fmla="*/ 12 w 624"/>
                    <a:gd name="T19" fmla="*/ 44 h 750"/>
                    <a:gd name="T20" fmla="*/ 11 w 624"/>
                    <a:gd name="T21" fmla="*/ 41 h 750"/>
                    <a:gd name="T22" fmla="*/ 8 w 624"/>
                    <a:gd name="T23" fmla="*/ 38 h 750"/>
                    <a:gd name="T24" fmla="*/ 6 w 624"/>
                    <a:gd name="T25" fmla="*/ 38 h 750"/>
                    <a:gd name="T26" fmla="*/ 6 w 624"/>
                    <a:gd name="T27" fmla="*/ 35 h 750"/>
                    <a:gd name="T28" fmla="*/ 7 w 624"/>
                    <a:gd name="T29" fmla="*/ 31 h 750"/>
                    <a:gd name="T30" fmla="*/ 10 w 624"/>
                    <a:gd name="T31" fmla="*/ 27 h 750"/>
                    <a:gd name="T32" fmla="*/ 8 w 624"/>
                    <a:gd name="T33" fmla="*/ 23 h 750"/>
                    <a:gd name="T34" fmla="*/ 6 w 624"/>
                    <a:gd name="T35" fmla="*/ 23 h 750"/>
                    <a:gd name="T36" fmla="*/ 3 w 624"/>
                    <a:gd name="T37" fmla="*/ 22 h 750"/>
                    <a:gd name="T38" fmla="*/ 0 w 624"/>
                    <a:gd name="T39" fmla="*/ 22 h 750"/>
                    <a:gd name="T40" fmla="*/ 0 w 624"/>
                    <a:gd name="T41" fmla="*/ 19 h 750"/>
                    <a:gd name="T42" fmla="*/ 1 w 624"/>
                    <a:gd name="T43" fmla="*/ 18 h 750"/>
                    <a:gd name="T44" fmla="*/ 2 w 624"/>
                    <a:gd name="T45" fmla="*/ 14 h 750"/>
                    <a:gd name="T46" fmla="*/ 4 w 624"/>
                    <a:gd name="T47" fmla="*/ 17 h 750"/>
                    <a:gd name="T48" fmla="*/ 6 w 624"/>
                    <a:gd name="T49" fmla="*/ 17 h 750"/>
                    <a:gd name="T50" fmla="*/ 7 w 624"/>
                    <a:gd name="T51" fmla="*/ 17 h 750"/>
                    <a:gd name="T52" fmla="*/ 9 w 624"/>
                    <a:gd name="T53" fmla="*/ 15 h 750"/>
                    <a:gd name="T54" fmla="*/ 10 w 624"/>
                    <a:gd name="T55" fmla="*/ 14 h 750"/>
                    <a:gd name="T56" fmla="*/ 11 w 624"/>
                    <a:gd name="T57" fmla="*/ 12 h 750"/>
                    <a:gd name="T58" fmla="*/ 13 w 624"/>
                    <a:gd name="T59" fmla="*/ 12 h 750"/>
                    <a:gd name="T60" fmla="*/ 18 w 624"/>
                    <a:gd name="T61" fmla="*/ 10 h 750"/>
                    <a:gd name="T62" fmla="*/ 22 w 624"/>
                    <a:gd name="T63" fmla="*/ 4 h 750"/>
                    <a:gd name="T64" fmla="*/ 24 w 624"/>
                    <a:gd name="T65" fmla="*/ 4 h 750"/>
                    <a:gd name="T66" fmla="*/ 26 w 624"/>
                    <a:gd name="T67" fmla="*/ 2 h 750"/>
                    <a:gd name="T68" fmla="*/ 29 w 624"/>
                    <a:gd name="T69" fmla="*/ 0 h 750"/>
                    <a:gd name="T70" fmla="*/ 32 w 624"/>
                    <a:gd name="T71" fmla="*/ 2 h 750"/>
                    <a:gd name="T72" fmla="*/ 34 w 624"/>
                    <a:gd name="T73" fmla="*/ 5 h 750"/>
                    <a:gd name="T74" fmla="*/ 35 w 624"/>
                    <a:gd name="T75" fmla="*/ 8 h 750"/>
                    <a:gd name="T76" fmla="*/ 39 w 624"/>
                    <a:gd name="T77" fmla="*/ 11 h 750"/>
                    <a:gd name="T78" fmla="*/ 42 w 624"/>
                    <a:gd name="T79" fmla="*/ 14 h 750"/>
                    <a:gd name="T80" fmla="*/ 46 w 624"/>
                    <a:gd name="T81" fmla="*/ 12 h 750"/>
                    <a:gd name="T82" fmla="*/ 49 w 624"/>
                    <a:gd name="T83" fmla="*/ 12 h 750"/>
                    <a:gd name="T84" fmla="*/ 51 w 624"/>
                    <a:gd name="T85" fmla="*/ 12 h 750"/>
                    <a:gd name="T86" fmla="*/ 53 w 624"/>
                    <a:gd name="T87" fmla="*/ 12 h 750"/>
                    <a:gd name="T88" fmla="*/ 53 w 624"/>
                    <a:gd name="T89" fmla="*/ 17 h 750"/>
                    <a:gd name="T90" fmla="*/ 51 w 624"/>
                    <a:gd name="T91" fmla="*/ 20 h 750"/>
                    <a:gd name="T92" fmla="*/ 49 w 624"/>
                    <a:gd name="T93" fmla="*/ 26 h 750"/>
                    <a:gd name="T94" fmla="*/ 47 w 624"/>
                    <a:gd name="T95" fmla="*/ 26 h 750"/>
                    <a:gd name="T96" fmla="*/ 44 w 624"/>
                    <a:gd name="T97" fmla="*/ 26 h 750"/>
                    <a:gd name="T98" fmla="*/ 43 w 624"/>
                    <a:gd name="T99" fmla="*/ 27 h 750"/>
                    <a:gd name="T100" fmla="*/ 45 w 624"/>
                    <a:gd name="T101" fmla="*/ 32 h 750"/>
                    <a:gd name="T102" fmla="*/ 44 w 624"/>
                    <a:gd name="T103" fmla="*/ 43 h 750"/>
                    <a:gd name="T104" fmla="*/ 44 w 624"/>
                    <a:gd name="T105" fmla="*/ 47 h 750"/>
                    <a:gd name="T106" fmla="*/ 44 w 624"/>
                    <a:gd name="T107" fmla="*/ 54 h 750"/>
                    <a:gd name="T108" fmla="*/ 41 w 624"/>
                    <a:gd name="T109" fmla="*/ 60 h 750"/>
                    <a:gd name="T110" fmla="*/ 42 w 624"/>
                    <a:gd name="T111" fmla="*/ 62 h 750"/>
                    <a:gd name="T112" fmla="*/ 43 w 624"/>
                    <a:gd name="T113" fmla="*/ 65 h 750"/>
                    <a:gd name="T114" fmla="*/ 39 w 624"/>
                    <a:gd name="T115" fmla="*/ 63 h 750"/>
                    <a:gd name="T116" fmla="*/ 35 w 624"/>
                    <a:gd name="T117" fmla="*/ 62 h 75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24"/>
                    <a:gd name="T178" fmla="*/ 0 h 750"/>
                    <a:gd name="T179" fmla="*/ 624 w 624"/>
                    <a:gd name="T180" fmla="*/ 750 h 75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24" h="750">
                      <a:moveTo>
                        <a:pt x="390" y="702"/>
                      </a:moveTo>
                      <a:lnTo>
                        <a:pt x="372" y="696"/>
                      </a:lnTo>
                      <a:lnTo>
                        <a:pt x="360" y="702"/>
                      </a:lnTo>
                      <a:lnTo>
                        <a:pt x="348" y="702"/>
                      </a:lnTo>
                      <a:lnTo>
                        <a:pt x="336" y="702"/>
                      </a:lnTo>
                      <a:lnTo>
                        <a:pt x="330" y="702"/>
                      </a:lnTo>
                      <a:lnTo>
                        <a:pt x="318" y="708"/>
                      </a:lnTo>
                      <a:lnTo>
                        <a:pt x="306" y="708"/>
                      </a:lnTo>
                      <a:lnTo>
                        <a:pt x="294" y="690"/>
                      </a:lnTo>
                      <a:lnTo>
                        <a:pt x="294" y="684"/>
                      </a:lnTo>
                      <a:lnTo>
                        <a:pt x="276" y="684"/>
                      </a:lnTo>
                      <a:lnTo>
                        <a:pt x="270" y="678"/>
                      </a:lnTo>
                      <a:lnTo>
                        <a:pt x="240" y="672"/>
                      </a:lnTo>
                      <a:lnTo>
                        <a:pt x="234" y="672"/>
                      </a:lnTo>
                      <a:lnTo>
                        <a:pt x="228" y="672"/>
                      </a:lnTo>
                      <a:lnTo>
                        <a:pt x="228" y="666"/>
                      </a:lnTo>
                      <a:lnTo>
                        <a:pt x="222" y="666"/>
                      </a:lnTo>
                      <a:lnTo>
                        <a:pt x="216" y="660"/>
                      </a:lnTo>
                      <a:lnTo>
                        <a:pt x="216" y="654"/>
                      </a:lnTo>
                      <a:lnTo>
                        <a:pt x="216" y="642"/>
                      </a:lnTo>
                      <a:lnTo>
                        <a:pt x="210" y="642"/>
                      </a:lnTo>
                      <a:lnTo>
                        <a:pt x="204" y="636"/>
                      </a:lnTo>
                      <a:lnTo>
                        <a:pt x="198" y="636"/>
                      </a:lnTo>
                      <a:lnTo>
                        <a:pt x="192" y="636"/>
                      </a:lnTo>
                      <a:lnTo>
                        <a:pt x="192" y="624"/>
                      </a:lnTo>
                      <a:lnTo>
                        <a:pt x="186" y="612"/>
                      </a:lnTo>
                      <a:lnTo>
                        <a:pt x="186" y="600"/>
                      </a:lnTo>
                      <a:lnTo>
                        <a:pt x="186" y="588"/>
                      </a:lnTo>
                      <a:lnTo>
                        <a:pt x="180" y="582"/>
                      </a:lnTo>
                      <a:lnTo>
                        <a:pt x="180" y="570"/>
                      </a:lnTo>
                      <a:lnTo>
                        <a:pt x="174" y="558"/>
                      </a:lnTo>
                      <a:lnTo>
                        <a:pt x="162" y="558"/>
                      </a:lnTo>
                      <a:lnTo>
                        <a:pt x="144" y="564"/>
                      </a:lnTo>
                      <a:lnTo>
                        <a:pt x="138" y="552"/>
                      </a:lnTo>
                      <a:lnTo>
                        <a:pt x="144" y="540"/>
                      </a:lnTo>
                      <a:lnTo>
                        <a:pt x="138" y="534"/>
                      </a:lnTo>
                      <a:lnTo>
                        <a:pt x="138" y="528"/>
                      </a:lnTo>
                      <a:lnTo>
                        <a:pt x="132" y="522"/>
                      </a:lnTo>
                      <a:lnTo>
                        <a:pt x="144" y="522"/>
                      </a:lnTo>
                      <a:lnTo>
                        <a:pt x="144" y="510"/>
                      </a:lnTo>
                      <a:lnTo>
                        <a:pt x="144" y="504"/>
                      </a:lnTo>
                      <a:lnTo>
                        <a:pt x="138" y="492"/>
                      </a:lnTo>
                      <a:lnTo>
                        <a:pt x="138" y="474"/>
                      </a:lnTo>
                      <a:lnTo>
                        <a:pt x="126" y="468"/>
                      </a:lnTo>
                      <a:lnTo>
                        <a:pt x="120" y="456"/>
                      </a:lnTo>
                      <a:lnTo>
                        <a:pt x="114" y="450"/>
                      </a:lnTo>
                      <a:lnTo>
                        <a:pt x="108" y="438"/>
                      </a:lnTo>
                      <a:lnTo>
                        <a:pt x="96" y="432"/>
                      </a:lnTo>
                      <a:lnTo>
                        <a:pt x="84" y="432"/>
                      </a:lnTo>
                      <a:lnTo>
                        <a:pt x="78" y="432"/>
                      </a:lnTo>
                      <a:lnTo>
                        <a:pt x="72" y="432"/>
                      </a:lnTo>
                      <a:lnTo>
                        <a:pt x="66" y="432"/>
                      </a:lnTo>
                      <a:lnTo>
                        <a:pt x="60" y="426"/>
                      </a:lnTo>
                      <a:lnTo>
                        <a:pt x="66" y="420"/>
                      </a:lnTo>
                      <a:lnTo>
                        <a:pt x="66" y="408"/>
                      </a:lnTo>
                      <a:lnTo>
                        <a:pt x="72" y="408"/>
                      </a:lnTo>
                      <a:lnTo>
                        <a:pt x="72" y="384"/>
                      </a:lnTo>
                      <a:lnTo>
                        <a:pt x="72" y="366"/>
                      </a:lnTo>
                      <a:lnTo>
                        <a:pt x="78" y="354"/>
                      </a:lnTo>
                      <a:lnTo>
                        <a:pt x="84" y="354"/>
                      </a:lnTo>
                      <a:lnTo>
                        <a:pt x="90" y="348"/>
                      </a:lnTo>
                      <a:lnTo>
                        <a:pt x="102" y="336"/>
                      </a:lnTo>
                      <a:lnTo>
                        <a:pt x="114" y="324"/>
                      </a:lnTo>
                      <a:lnTo>
                        <a:pt x="120" y="312"/>
                      </a:lnTo>
                      <a:lnTo>
                        <a:pt x="126" y="294"/>
                      </a:lnTo>
                      <a:lnTo>
                        <a:pt x="126" y="288"/>
                      </a:lnTo>
                      <a:lnTo>
                        <a:pt x="120" y="276"/>
                      </a:lnTo>
                      <a:lnTo>
                        <a:pt x="96" y="270"/>
                      </a:lnTo>
                      <a:lnTo>
                        <a:pt x="84" y="270"/>
                      </a:lnTo>
                      <a:lnTo>
                        <a:pt x="78" y="270"/>
                      </a:lnTo>
                      <a:lnTo>
                        <a:pt x="72" y="270"/>
                      </a:lnTo>
                      <a:lnTo>
                        <a:pt x="72" y="264"/>
                      </a:lnTo>
                      <a:lnTo>
                        <a:pt x="60" y="252"/>
                      </a:lnTo>
                      <a:lnTo>
                        <a:pt x="42" y="252"/>
                      </a:lnTo>
                      <a:lnTo>
                        <a:pt x="42" y="258"/>
                      </a:lnTo>
                      <a:lnTo>
                        <a:pt x="36" y="258"/>
                      </a:lnTo>
                      <a:lnTo>
                        <a:pt x="36" y="252"/>
                      </a:lnTo>
                      <a:lnTo>
                        <a:pt x="18" y="252"/>
                      </a:lnTo>
                      <a:lnTo>
                        <a:pt x="6" y="258"/>
                      </a:lnTo>
                      <a:lnTo>
                        <a:pt x="0" y="258"/>
                      </a:lnTo>
                      <a:lnTo>
                        <a:pt x="0" y="252"/>
                      </a:lnTo>
                      <a:lnTo>
                        <a:pt x="6" y="240"/>
                      </a:lnTo>
                      <a:lnTo>
                        <a:pt x="6" y="234"/>
                      </a:lnTo>
                      <a:lnTo>
                        <a:pt x="6" y="222"/>
                      </a:lnTo>
                      <a:lnTo>
                        <a:pt x="6" y="216"/>
                      </a:lnTo>
                      <a:lnTo>
                        <a:pt x="6" y="210"/>
                      </a:lnTo>
                      <a:lnTo>
                        <a:pt x="6" y="204"/>
                      </a:lnTo>
                      <a:lnTo>
                        <a:pt x="12" y="204"/>
                      </a:lnTo>
                      <a:lnTo>
                        <a:pt x="12" y="198"/>
                      </a:lnTo>
                      <a:lnTo>
                        <a:pt x="12" y="186"/>
                      </a:lnTo>
                      <a:lnTo>
                        <a:pt x="12" y="180"/>
                      </a:lnTo>
                      <a:lnTo>
                        <a:pt x="24" y="162"/>
                      </a:lnTo>
                      <a:lnTo>
                        <a:pt x="30" y="162"/>
                      </a:lnTo>
                      <a:lnTo>
                        <a:pt x="30" y="156"/>
                      </a:lnTo>
                      <a:lnTo>
                        <a:pt x="42" y="156"/>
                      </a:lnTo>
                      <a:lnTo>
                        <a:pt x="48" y="198"/>
                      </a:lnTo>
                      <a:lnTo>
                        <a:pt x="48" y="204"/>
                      </a:lnTo>
                      <a:lnTo>
                        <a:pt x="54" y="198"/>
                      </a:lnTo>
                      <a:lnTo>
                        <a:pt x="60" y="204"/>
                      </a:lnTo>
                      <a:lnTo>
                        <a:pt x="66" y="198"/>
                      </a:lnTo>
                      <a:lnTo>
                        <a:pt x="66" y="204"/>
                      </a:lnTo>
                      <a:lnTo>
                        <a:pt x="72" y="204"/>
                      </a:lnTo>
                      <a:lnTo>
                        <a:pt x="78" y="204"/>
                      </a:lnTo>
                      <a:lnTo>
                        <a:pt x="78" y="192"/>
                      </a:lnTo>
                      <a:lnTo>
                        <a:pt x="84" y="192"/>
                      </a:lnTo>
                      <a:lnTo>
                        <a:pt x="90" y="192"/>
                      </a:lnTo>
                      <a:lnTo>
                        <a:pt x="96" y="186"/>
                      </a:lnTo>
                      <a:lnTo>
                        <a:pt x="102" y="180"/>
                      </a:lnTo>
                      <a:lnTo>
                        <a:pt x="102" y="174"/>
                      </a:lnTo>
                      <a:lnTo>
                        <a:pt x="108" y="168"/>
                      </a:lnTo>
                      <a:lnTo>
                        <a:pt x="108" y="162"/>
                      </a:lnTo>
                      <a:lnTo>
                        <a:pt x="114" y="156"/>
                      </a:lnTo>
                      <a:lnTo>
                        <a:pt x="120" y="156"/>
                      </a:lnTo>
                      <a:lnTo>
                        <a:pt x="126" y="156"/>
                      </a:lnTo>
                      <a:lnTo>
                        <a:pt x="132" y="150"/>
                      </a:lnTo>
                      <a:lnTo>
                        <a:pt x="132" y="144"/>
                      </a:lnTo>
                      <a:lnTo>
                        <a:pt x="138" y="138"/>
                      </a:lnTo>
                      <a:lnTo>
                        <a:pt x="144" y="138"/>
                      </a:lnTo>
                      <a:lnTo>
                        <a:pt x="150" y="138"/>
                      </a:lnTo>
                      <a:lnTo>
                        <a:pt x="150" y="132"/>
                      </a:lnTo>
                      <a:lnTo>
                        <a:pt x="150" y="126"/>
                      </a:lnTo>
                      <a:lnTo>
                        <a:pt x="156" y="126"/>
                      </a:lnTo>
                      <a:lnTo>
                        <a:pt x="174" y="126"/>
                      </a:lnTo>
                      <a:lnTo>
                        <a:pt x="204" y="120"/>
                      </a:lnTo>
                      <a:lnTo>
                        <a:pt x="210" y="78"/>
                      </a:lnTo>
                      <a:lnTo>
                        <a:pt x="246" y="60"/>
                      </a:lnTo>
                      <a:lnTo>
                        <a:pt x="258" y="60"/>
                      </a:lnTo>
                      <a:lnTo>
                        <a:pt x="258" y="48"/>
                      </a:lnTo>
                      <a:lnTo>
                        <a:pt x="264" y="48"/>
                      </a:lnTo>
                      <a:lnTo>
                        <a:pt x="270" y="54"/>
                      </a:lnTo>
                      <a:lnTo>
                        <a:pt x="276" y="54"/>
                      </a:lnTo>
                      <a:lnTo>
                        <a:pt x="276" y="48"/>
                      </a:lnTo>
                      <a:lnTo>
                        <a:pt x="282" y="48"/>
                      </a:lnTo>
                      <a:lnTo>
                        <a:pt x="288" y="42"/>
                      </a:lnTo>
                      <a:lnTo>
                        <a:pt x="294" y="42"/>
                      </a:lnTo>
                      <a:lnTo>
                        <a:pt x="294" y="18"/>
                      </a:lnTo>
                      <a:lnTo>
                        <a:pt x="312" y="6"/>
                      </a:lnTo>
                      <a:lnTo>
                        <a:pt x="318" y="6"/>
                      </a:lnTo>
                      <a:lnTo>
                        <a:pt x="324" y="6"/>
                      </a:lnTo>
                      <a:lnTo>
                        <a:pt x="330" y="0"/>
                      </a:lnTo>
                      <a:lnTo>
                        <a:pt x="336" y="0"/>
                      </a:lnTo>
                      <a:lnTo>
                        <a:pt x="342" y="0"/>
                      </a:lnTo>
                      <a:lnTo>
                        <a:pt x="354" y="6"/>
                      </a:lnTo>
                      <a:lnTo>
                        <a:pt x="366" y="18"/>
                      </a:lnTo>
                      <a:lnTo>
                        <a:pt x="378" y="36"/>
                      </a:lnTo>
                      <a:lnTo>
                        <a:pt x="390" y="42"/>
                      </a:lnTo>
                      <a:lnTo>
                        <a:pt x="390" y="48"/>
                      </a:lnTo>
                      <a:lnTo>
                        <a:pt x="396" y="60"/>
                      </a:lnTo>
                      <a:lnTo>
                        <a:pt x="402" y="72"/>
                      </a:lnTo>
                      <a:lnTo>
                        <a:pt x="408" y="78"/>
                      </a:lnTo>
                      <a:lnTo>
                        <a:pt x="402" y="84"/>
                      </a:lnTo>
                      <a:lnTo>
                        <a:pt x="408" y="90"/>
                      </a:lnTo>
                      <a:lnTo>
                        <a:pt x="414" y="102"/>
                      </a:lnTo>
                      <a:lnTo>
                        <a:pt x="444" y="114"/>
                      </a:lnTo>
                      <a:lnTo>
                        <a:pt x="450" y="114"/>
                      </a:lnTo>
                      <a:lnTo>
                        <a:pt x="450" y="126"/>
                      </a:lnTo>
                      <a:lnTo>
                        <a:pt x="456" y="126"/>
                      </a:lnTo>
                      <a:lnTo>
                        <a:pt x="462" y="144"/>
                      </a:lnTo>
                      <a:lnTo>
                        <a:pt x="480" y="156"/>
                      </a:lnTo>
                      <a:lnTo>
                        <a:pt x="492" y="156"/>
                      </a:lnTo>
                      <a:lnTo>
                        <a:pt x="516" y="150"/>
                      </a:lnTo>
                      <a:lnTo>
                        <a:pt x="516" y="144"/>
                      </a:lnTo>
                      <a:lnTo>
                        <a:pt x="516" y="138"/>
                      </a:lnTo>
                      <a:lnTo>
                        <a:pt x="528" y="138"/>
                      </a:lnTo>
                      <a:lnTo>
                        <a:pt x="546" y="144"/>
                      </a:lnTo>
                      <a:lnTo>
                        <a:pt x="546" y="138"/>
                      </a:lnTo>
                      <a:lnTo>
                        <a:pt x="552" y="138"/>
                      </a:lnTo>
                      <a:lnTo>
                        <a:pt x="564" y="138"/>
                      </a:lnTo>
                      <a:lnTo>
                        <a:pt x="570" y="132"/>
                      </a:lnTo>
                      <a:lnTo>
                        <a:pt x="576" y="138"/>
                      </a:lnTo>
                      <a:lnTo>
                        <a:pt x="582" y="138"/>
                      </a:lnTo>
                      <a:lnTo>
                        <a:pt x="588" y="138"/>
                      </a:lnTo>
                      <a:lnTo>
                        <a:pt x="594" y="138"/>
                      </a:lnTo>
                      <a:lnTo>
                        <a:pt x="594" y="144"/>
                      </a:lnTo>
                      <a:lnTo>
                        <a:pt x="600" y="138"/>
                      </a:lnTo>
                      <a:lnTo>
                        <a:pt x="606" y="138"/>
                      </a:lnTo>
                      <a:lnTo>
                        <a:pt x="606" y="144"/>
                      </a:lnTo>
                      <a:lnTo>
                        <a:pt x="612" y="144"/>
                      </a:lnTo>
                      <a:lnTo>
                        <a:pt x="618" y="156"/>
                      </a:lnTo>
                      <a:lnTo>
                        <a:pt x="612" y="198"/>
                      </a:lnTo>
                      <a:lnTo>
                        <a:pt x="624" y="198"/>
                      </a:lnTo>
                      <a:lnTo>
                        <a:pt x="624" y="204"/>
                      </a:lnTo>
                      <a:lnTo>
                        <a:pt x="612" y="216"/>
                      </a:lnTo>
                      <a:lnTo>
                        <a:pt x="594" y="234"/>
                      </a:lnTo>
                      <a:lnTo>
                        <a:pt x="588" y="252"/>
                      </a:lnTo>
                      <a:lnTo>
                        <a:pt x="576" y="270"/>
                      </a:lnTo>
                      <a:lnTo>
                        <a:pt x="564" y="282"/>
                      </a:lnTo>
                      <a:lnTo>
                        <a:pt x="564" y="294"/>
                      </a:lnTo>
                      <a:lnTo>
                        <a:pt x="558" y="282"/>
                      </a:lnTo>
                      <a:lnTo>
                        <a:pt x="552" y="282"/>
                      </a:lnTo>
                      <a:lnTo>
                        <a:pt x="546" y="288"/>
                      </a:lnTo>
                      <a:lnTo>
                        <a:pt x="546" y="294"/>
                      </a:lnTo>
                      <a:lnTo>
                        <a:pt x="540" y="294"/>
                      </a:lnTo>
                      <a:lnTo>
                        <a:pt x="534" y="294"/>
                      </a:lnTo>
                      <a:lnTo>
                        <a:pt x="522" y="300"/>
                      </a:lnTo>
                      <a:lnTo>
                        <a:pt x="510" y="294"/>
                      </a:lnTo>
                      <a:lnTo>
                        <a:pt x="492" y="300"/>
                      </a:lnTo>
                      <a:lnTo>
                        <a:pt x="492" y="306"/>
                      </a:lnTo>
                      <a:lnTo>
                        <a:pt x="498" y="312"/>
                      </a:lnTo>
                      <a:lnTo>
                        <a:pt x="498" y="318"/>
                      </a:lnTo>
                      <a:lnTo>
                        <a:pt x="498" y="324"/>
                      </a:lnTo>
                      <a:lnTo>
                        <a:pt x="504" y="336"/>
                      </a:lnTo>
                      <a:lnTo>
                        <a:pt x="510" y="348"/>
                      </a:lnTo>
                      <a:lnTo>
                        <a:pt x="516" y="366"/>
                      </a:lnTo>
                      <a:lnTo>
                        <a:pt x="522" y="432"/>
                      </a:lnTo>
                      <a:lnTo>
                        <a:pt x="522" y="456"/>
                      </a:lnTo>
                      <a:lnTo>
                        <a:pt x="504" y="492"/>
                      </a:lnTo>
                      <a:lnTo>
                        <a:pt x="504" y="498"/>
                      </a:lnTo>
                      <a:lnTo>
                        <a:pt x="498" y="504"/>
                      </a:lnTo>
                      <a:lnTo>
                        <a:pt x="498" y="522"/>
                      </a:lnTo>
                      <a:lnTo>
                        <a:pt x="504" y="534"/>
                      </a:lnTo>
                      <a:lnTo>
                        <a:pt x="510" y="546"/>
                      </a:lnTo>
                      <a:lnTo>
                        <a:pt x="516" y="558"/>
                      </a:lnTo>
                      <a:lnTo>
                        <a:pt x="516" y="588"/>
                      </a:lnTo>
                      <a:lnTo>
                        <a:pt x="516" y="600"/>
                      </a:lnTo>
                      <a:lnTo>
                        <a:pt x="510" y="618"/>
                      </a:lnTo>
                      <a:lnTo>
                        <a:pt x="504" y="636"/>
                      </a:lnTo>
                      <a:lnTo>
                        <a:pt x="504" y="642"/>
                      </a:lnTo>
                      <a:lnTo>
                        <a:pt x="474" y="654"/>
                      </a:lnTo>
                      <a:lnTo>
                        <a:pt x="474" y="690"/>
                      </a:lnTo>
                      <a:lnTo>
                        <a:pt x="474" y="696"/>
                      </a:lnTo>
                      <a:lnTo>
                        <a:pt x="480" y="702"/>
                      </a:lnTo>
                      <a:lnTo>
                        <a:pt x="486" y="708"/>
                      </a:lnTo>
                      <a:lnTo>
                        <a:pt x="492" y="708"/>
                      </a:lnTo>
                      <a:lnTo>
                        <a:pt x="498" y="726"/>
                      </a:lnTo>
                      <a:lnTo>
                        <a:pt x="504" y="726"/>
                      </a:lnTo>
                      <a:lnTo>
                        <a:pt x="504" y="738"/>
                      </a:lnTo>
                      <a:lnTo>
                        <a:pt x="498" y="744"/>
                      </a:lnTo>
                      <a:lnTo>
                        <a:pt x="486" y="750"/>
                      </a:lnTo>
                      <a:lnTo>
                        <a:pt x="474" y="744"/>
                      </a:lnTo>
                      <a:lnTo>
                        <a:pt x="462" y="744"/>
                      </a:lnTo>
                      <a:lnTo>
                        <a:pt x="456" y="732"/>
                      </a:lnTo>
                      <a:lnTo>
                        <a:pt x="444" y="732"/>
                      </a:lnTo>
                      <a:lnTo>
                        <a:pt x="432" y="726"/>
                      </a:lnTo>
                      <a:lnTo>
                        <a:pt x="420" y="720"/>
                      </a:lnTo>
                      <a:lnTo>
                        <a:pt x="408" y="708"/>
                      </a:lnTo>
                      <a:lnTo>
                        <a:pt x="402" y="708"/>
                      </a:lnTo>
                      <a:lnTo>
                        <a:pt x="390" y="70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1" name="Freeform 21">
                  <a:extLst>
                    <a:ext uri="{FF2B5EF4-FFF2-40B4-BE49-F238E27FC236}">
                      <a16:creationId xmlns:a16="http://schemas.microsoft.com/office/drawing/2014/main" xmlns="" id="{F7FB790C-9B69-4F16-B2B9-D4B030E11B9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01" y="2873"/>
                  <a:ext cx="260" cy="316"/>
                </a:xfrm>
                <a:custGeom>
                  <a:avLst/>
                  <a:gdLst>
                    <a:gd name="T0" fmla="*/ 15 w 588"/>
                    <a:gd name="T1" fmla="*/ 59 h 714"/>
                    <a:gd name="T2" fmla="*/ 14 w 588"/>
                    <a:gd name="T3" fmla="*/ 58 h 714"/>
                    <a:gd name="T4" fmla="*/ 9 w 588"/>
                    <a:gd name="T5" fmla="*/ 54 h 714"/>
                    <a:gd name="T6" fmla="*/ 4 w 588"/>
                    <a:gd name="T7" fmla="*/ 54 h 714"/>
                    <a:gd name="T8" fmla="*/ 0 w 588"/>
                    <a:gd name="T9" fmla="*/ 50 h 714"/>
                    <a:gd name="T10" fmla="*/ 0 w 588"/>
                    <a:gd name="T11" fmla="*/ 44 h 714"/>
                    <a:gd name="T12" fmla="*/ 4 w 588"/>
                    <a:gd name="T13" fmla="*/ 46 h 714"/>
                    <a:gd name="T14" fmla="*/ 7 w 588"/>
                    <a:gd name="T15" fmla="*/ 47 h 714"/>
                    <a:gd name="T16" fmla="*/ 10 w 588"/>
                    <a:gd name="T17" fmla="*/ 46 h 714"/>
                    <a:gd name="T18" fmla="*/ 8 w 588"/>
                    <a:gd name="T19" fmla="*/ 44 h 714"/>
                    <a:gd name="T20" fmla="*/ 10 w 588"/>
                    <a:gd name="T21" fmla="*/ 39 h 714"/>
                    <a:gd name="T22" fmla="*/ 11 w 588"/>
                    <a:gd name="T23" fmla="*/ 34 h 714"/>
                    <a:gd name="T24" fmla="*/ 9 w 588"/>
                    <a:gd name="T25" fmla="*/ 28 h 714"/>
                    <a:gd name="T26" fmla="*/ 11 w 588"/>
                    <a:gd name="T27" fmla="*/ 22 h 714"/>
                    <a:gd name="T28" fmla="*/ 10 w 588"/>
                    <a:gd name="T29" fmla="*/ 12 h 714"/>
                    <a:gd name="T30" fmla="*/ 9 w 588"/>
                    <a:gd name="T31" fmla="*/ 9 h 714"/>
                    <a:gd name="T32" fmla="*/ 12 w 588"/>
                    <a:gd name="T33" fmla="*/ 8 h 714"/>
                    <a:gd name="T34" fmla="*/ 14 w 588"/>
                    <a:gd name="T35" fmla="*/ 7 h 714"/>
                    <a:gd name="T36" fmla="*/ 17 w 588"/>
                    <a:gd name="T37" fmla="*/ 10 h 714"/>
                    <a:gd name="T38" fmla="*/ 23 w 588"/>
                    <a:gd name="T39" fmla="*/ 14 h 714"/>
                    <a:gd name="T40" fmla="*/ 28 w 588"/>
                    <a:gd name="T41" fmla="*/ 4 h 714"/>
                    <a:gd name="T42" fmla="*/ 35 w 588"/>
                    <a:gd name="T43" fmla="*/ 2 h 714"/>
                    <a:gd name="T44" fmla="*/ 38 w 588"/>
                    <a:gd name="T45" fmla="*/ 0 h 714"/>
                    <a:gd name="T46" fmla="*/ 40 w 588"/>
                    <a:gd name="T47" fmla="*/ 2 h 714"/>
                    <a:gd name="T48" fmla="*/ 39 w 588"/>
                    <a:gd name="T49" fmla="*/ 4 h 714"/>
                    <a:gd name="T50" fmla="*/ 41 w 588"/>
                    <a:gd name="T51" fmla="*/ 5 h 714"/>
                    <a:gd name="T52" fmla="*/ 42 w 588"/>
                    <a:gd name="T53" fmla="*/ 7 h 714"/>
                    <a:gd name="T54" fmla="*/ 43 w 588"/>
                    <a:gd name="T55" fmla="*/ 9 h 714"/>
                    <a:gd name="T56" fmla="*/ 43 w 588"/>
                    <a:gd name="T57" fmla="*/ 10 h 714"/>
                    <a:gd name="T58" fmla="*/ 43 w 588"/>
                    <a:gd name="T59" fmla="*/ 12 h 714"/>
                    <a:gd name="T60" fmla="*/ 44 w 588"/>
                    <a:gd name="T61" fmla="*/ 12 h 714"/>
                    <a:gd name="T62" fmla="*/ 46 w 588"/>
                    <a:gd name="T63" fmla="*/ 13 h 714"/>
                    <a:gd name="T64" fmla="*/ 47 w 588"/>
                    <a:gd name="T65" fmla="*/ 14 h 714"/>
                    <a:gd name="T66" fmla="*/ 48 w 588"/>
                    <a:gd name="T67" fmla="*/ 15 h 714"/>
                    <a:gd name="T68" fmla="*/ 49 w 588"/>
                    <a:gd name="T69" fmla="*/ 15 h 714"/>
                    <a:gd name="T70" fmla="*/ 48 w 588"/>
                    <a:gd name="T71" fmla="*/ 17 h 714"/>
                    <a:gd name="T72" fmla="*/ 49 w 588"/>
                    <a:gd name="T73" fmla="*/ 19 h 714"/>
                    <a:gd name="T74" fmla="*/ 49 w 588"/>
                    <a:gd name="T75" fmla="*/ 20 h 714"/>
                    <a:gd name="T76" fmla="*/ 51 w 588"/>
                    <a:gd name="T77" fmla="*/ 21 h 714"/>
                    <a:gd name="T78" fmla="*/ 50 w 588"/>
                    <a:gd name="T79" fmla="*/ 22 h 714"/>
                    <a:gd name="T80" fmla="*/ 47 w 588"/>
                    <a:gd name="T81" fmla="*/ 23 h 714"/>
                    <a:gd name="T82" fmla="*/ 47 w 588"/>
                    <a:gd name="T83" fmla="*/ 26 h 714"/>
                    <a:gd name="T84" fmla="*/ 47 w 588"/>
                    <a:gd name="T85" fmla="*/ 32 h 714"/>
                    <a:gd name="T86" fmla="*/ 44 w 588"/>
                    <a:gd name="T87" fmla="*/ 35 h 714"/>
                    <a:gd name="T88" fmla="*/ 42 w 588"/>
                    <a:gd name="T89" fmla="*/ 39 h 714"/>
                    <a:gd name="T90" fmla="*/ 42 w 588"/>
                    <a:gd name="T91" fmla="*/ 41 h 714"/>
                    <a:gd name="T92" fmla="*/ 42 w 588"/>
                    <a:gd name="T93" fmla="*/ 42 h 714"/>
                    <a:gd name="T94" fmla="*/ 41 w 588"/>
                    <a:gd name="T95" fmla="*/ 44 h 714"/>
                    <a:gd name="T96" fmla="*/ 39 w 588"/>
                    <a:gd name="T97" fmla="*/ 43 h 714"/>
                    <a:gd name="T98" fmla="*/ 37 w 588"/>
                    <a:gd name="T99" fmla="*/ 44 h 714"/>
                    <a:gd name="T100" fmla="*/ 35 w 588"/>
                    <a:gd name="T101" fmla="*/ 46 h 714"/>
                    <a:gd name="T102" fmla="*/ 31 w 588"/>
                    <a:gd name="T103" fmla="*/ 45 h 714"/>
                    <a:gd name="T104" fmla="*/ 24 w 588"/>
                    <a:gd name="T105" fmla="*/ 45 h 714"/>
                    <a:gd name="T106" fmla="*/ 25 w 588"/>
                    <a:gd name="T107" fmla="*/ 47 h 714"/>
                    <a:gd name="T108" fmla="*/ 25 w 588"/>
                    <a:gd name="T109" fmla="*/ 49 h 714"/>
                    <a:gd name="T110" fmla="*/ 25 w 588"/>
                    <a:gd name="T111" fmla="*/ 50 h 714"/>
                    <a:gd name="T112" fmla="*/ 24 w 588"/>
                    <a:gd name="T113" fmla="*/ 51 h 714"/>
                    <a:gd name="T114" fmla="*/ 22 w 588"/>
                    <a:gd name="T115" fmla="*/ 53 h 714"/>
                    <a:gd name="T116" fmla="*/ 23 w 588"/>
                    <a:gd name="T117" fmla="*/ 56 h 714"/>
                    <a:gd name="T118" fmla="*/ 20 w 588"/>
                    <a:gd name="T119" fmla="*/ 58 h 714"/>
                    <a:gd name="T120" fmla="*/ 19 w 588"/>
                    <a:gd name="T121" fmla="*/ 62 h 71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88"/>
                    <a:gd name="T184" fmla="*/ 0 h 714"/>
                    <a:gd name="T185" fmla="*/ 588 w 588"/>
                    <a:gd name="T186" fmla="*/ 714 h 71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88" h="714">
                      <a:moveTo>
                        <a:pt x="216" y="714"/>
                      </a:moveTo>
                      <a:lnTo>
                        <a:pt x="198" y="702"/>
                      </a:lnTo>
                      <a:lnTo>
                        <a:pt x="186" y="696"/>
                      </a:lnTo>
                      <a:lnTo>
                        <a:pt x="180" y="684"/>
                      </a:lnTo>
                      <a:lnTo>
                        <a:pt x="174" y="684"/>
                      </a:lnTo>
                      <a:lnTo>
                        <a:pt x="174" y="678"/>
                      </a:lnTo>
                      <a:lnTo>
                        <a:pt x="168" y="672"/>
                      </a:lnTo>
                      <a:lnTo>
                        <a:pt x="162" y="666"/>
                      </a:lnTo>
                      <a:lnTo>
                        <a:pt x="156" y="636"/>
                      </a:lnTo>
                      <a:lnTo>
                        <a:pt x="144" y="630"/>
                      </a:lnTo>
                      <a:lnTo>
                        <a:pt x="108" y="630"/>
                      </a:lnTo>
                      <a:lnTo>
                        <a:pt x="102" y="624"/>
                      </a:lnTo>
                      <a:lnTo>
                        <a:pt x="96" y="624"/>
                      </a:lnTo>
                      <a:lnTo>
                        <a:pt x="72" y="624"/>
                      </a:lnTo>
                      <a:lnTo>
                        <a:pt x="54" y="624"/>
                      </a:lnTo>
                      <a:lnTo>
                        <a:pt x="42" y="618"/>
                      </a:lnTo>
                      <a:lnTo>
                        <a:pt x="30" y="612"/>
                      </a:lnTo>
                      <a:lnTo>
                        <a:pt x="6" y="606"/>
                      </a:lnTo>
                      <a:lnTo>
                        <a:pt x="0" y="606"/>
                      </a:lnTo>
                      <a:lnTo>
                        <a:pt x="0" y="570"/>
                      </a:lnTo>
                      <a:lnTo>
                        <a:pt x="6" y="552"/>
                      </a:lnTo>
                      <a:lnTo>
                        <a:pt x="6" y="522"/>
                      </a:lnTo>
                      <a:lnTo>
                        <a:pt x="0" y="510"/>
                      </a:lnTo>
                      <a:lnTo>
                        <a:pt x="0" y="504"/>
                      </a:lnTo>
                      <a:lnTo>
                        <a:pt x="12" y="510"/>
                      </a:lnTo>
                      <a:lnTo>
                        <a:pt x="18" y="510"/>
                      </a:lnTo>
                      <a:lnTo>
                        <a:pt x="30" y="522"/>
                      </a:lnTo>
                      <a:lnTo>
                        <a:pt x="42" y="528"/>
                      </a:lnTo>
                      <a:lnTo>
                        <a:pt x="54" y="534"/>
                      </a:lnTo>
                      <a:lnTo>
                        <a:pt x="66" y="534"/>
                      </a:lnTo>
                      <a:lnTo>
                        <a:pt x="72" y="546"/>
                      </a:lnTo>
                      <a:lnTo>
                        <a:pt x="84" y="546"/>
                      </a:lnTo>
                      <a:lnTo>
                        <a:pt x="96" y="552"/>
                      </a:lnTo>
                      <a:lnTo>
                        <a:pt x="108" y="546"/>
                      </a:lnTo>
                      <a:lnTo>
                        <a:pt x="114" y="540"/>
                      </a:lnTo>
                      <a:lnTo>
                        <a:pt x="114" y="528"/>
                      </a:lnTo>
                      <a:lnTo>
                        <a:pt x="108" y="528"/>
                      </a:lnTo>
                      <a:lnTo>
                        <a:pt x="102" y="510"/>
                      </a:lnTo>
                      <a:lnTo>
                        <a:pt x="96" y="510"/>
                      </a:lnTo>
                      <a:lnTo>
                        <a:pt x="90" y="504"/>
                      </a:lnTo>
                      <a:lnTo>
                        <a:pt x="84" y="498"/>
                      </a:lnTo>
                      <a:lnTo>
                        <a:pt x="84" y="492"/>
                      </a:lnTo>
                      <a:lnTo>
                        <a:pt x="84" y="456"/>
                      </a:lnTo>
                      <a:lnTo>
                        <a:pt x="114" y="444"/>
                      </a:lnTo>
                      <a:lnTo>
                        <a:pt x="114" y="438"/>
                      </a:lnTo>
                      <a:lnTo>
                        <a:pt x="120" y="420"/>
                      </a:lnTo>
                      <a:lnTo>
                        <a:pt x="126" y="402"/>
                      </a:lnTo>
                      <a:lnTo>
                        <a:pt x="126" y="390"/>
                      </a:lnTo>
                      <a:lnTo>
                        <a:pt x="126" y="360"/>
                      </a:lnTo>
                      <a:lnTo>
                        <a:pt x="120" y="348"/>
                      </a:lnTo>
                      <a:lnTo>
                        <a:pt x="114" y="336"/>
                      </a:lnTo>
                      <a:lnTo>
                        <a:pt x="108" y="324"/>
                      </a:lnTo>
                      <a:lnTo>
                        <a:pt x="108" y="306"/>
                      </a:lnTo>
                      <a:lnTo>
                        <a:pt x="114" y="300"/>
                      </a:lnTo>
                      <a:lnTo>
                        <a:pt x="114" y="294"/>
                      </a:lnTo>
                      <a:lnTo>
                        <a:pt x="132" y="258"/>
                      </a:lnTo>
                      <a:lnTo>
                        <a:pt x="132" y="234"/>
                      </a:lnTo>
                      <a:lnTo>
                        <a:pt x="126" y="168"/>
                      </a:lnTo>
                      <a:lnTo>
                        <a:pt x="120" y="150"/>
                      </a:lnTo>
                      <a:lnTo>
                        <a:pt x="114" y="138"/>
                      </a:lnTo>
                      <a:lnTo>
                        <a:pt x="108" y="126"/>
                      </a:lnTo>
                      <a:lnTo>
                        <a:pt x="108" y="120"/>
                      </a:lnTo>
                      <a:lnTo>
                        <a:pt x="108" y="114"/>
                      </a:lnTo>
                      <a:lnTo>
                        <a:pt x="102" y="108"/>
                      </a:lnTo>
                      <a:lnTo>
                        <a:pt x="102" y="102"/>
                      </a:lnTo>
                      <a:lnTo>
                        <a:pt x="120" y="96"/>
                      </a:lnTo>
                      <a:lnTo>
                        <a:pt x="132" y="102"/>
                      </a:lnTo>
                      <a:lnTo>
                        <a:pt x="144" y="96"/>
                      </a:lnTo>
                      <a:lnTo>
                        <a:pt x="150" y="96"/>
                      </a:lnTo>
                      <a:lnTo>
                        <a:pt x="156" y="96"/>
                      </a:lnTo>
                      <a:lnTo>
                        <a:pt x="156" y="90"/>
                      </a:lnTo>
                      <a:lnTo>
                        <a:pt x="162" y="84"/>
                      </a:lnTo>
                      <a:lnTo>
                        <a:pt x="168" y="84"/>
                      </a:lnTo>
                      <a:lnTo>
                        <a:pt x="174" y="96"/>
                      </a:lnTo>
                      <a:lnTo>
                        <a:pt x="186" y="96"/>
                      </a:lnTo>
                      <a:lnTo>
                        <a:pt x="192" y="114"/>
                      </a:lnTo>
                      <a:lnTo>
                        <a:pt x="204" y="132"/>
                      </a:lnTo>
                      <a:lnTo>
                        <a:pt x="216" y="144"/>
                      </a:lnTo>
                      <a:lnTo>
                        <a:pt x="240" y="162"/>
                      </a:lnTo>
                      <a:lnTo>
                        <a:pt x="270" y="156"/>
                      </a:lnTo>
                      <a:lnTo>
                        <a:pt x="282" y="126"/>
                      </a:lnTo>
                      <a:lnTo>
                        <a:pt x="282" y="96"/>
                      </a:lnTo>
                      <a:lnTo>
                        <a:pt x="294" y="54"/>
                      </a:lnTo>
                      <a:lnTo>
                        <a:pt x="324" y="48"/>
                      </a:lnTo>
                      <a:lnTo>
                        <a:pt x="342" y="48"/>
                      </a:lnTo>
                      <a:lnTo>
                        <a:pt x="384" y="48"/>
                      </a:lnTo>
                      <a:lnTo>
                        <a:pt x="390" y="30"/>
                      </a:lnTo>
                      <a:lnTo>
                        <a:pt x="402" y="18"/>
                      </a:lnTo>
                      <a:lnTo>
                        <a:pt x="438" y="6"/>
                      </a:lnTo>
                      <a:lnTo>
                        <a:pt x="438" y="0"/>
                      </a:lnTo>
                      <a:lnTo>
                        <a:pt x="444" y="0"/>
                      </a:lnTo>
                      <a:lnTo>
                        <a:pt x="444" y="6"/>
                      </a:lnTo>
                      <a:lnTo>
                        <a:pt x="450" y="6"/>
                      </a:lnTo>
                      <a:lnTo>
                        <a:pt x="456" y="12"/>
                      </a:lnTo>
                      <a:lnTo>
                        <a:pt x="456" y="18"/>
                      </a:lnTo>
                      <a:lnTo>
                        <a:pt x="462" y="24"/>
                      </a:lnTo>
                      <a:lnTo>
                        <a:pt x="462" y="30"/>
                      </a:lnTo>
                      <a:lnTo>
                        <a:pt x="468" y="36"/>
                      </a:lnTo>
                      <a:lnTo>
                        <a:pt x="462" y="36"/>
                      </a:lnTo>
                      <a:lnTo>
                        <a:pt x="456" y="42"/>
                      </a:lnTo>
                      <a:lnTo>
                        <a:pt x="462" y="42"/>
                      </a:lnTo>
                      <a:lnTo>
                        <a:pt x="468" y="48"/>
                      </a:lnTo>
                      <a:lnTo>
                        <a:pt x="468" y="54"/>
                      </a:lnTo>
                      <a:lnTo>
                        <a:pt x="474" y="54"/>
                      </a:lnTo>
                      <a:lnTo>
                        <a:pt x="474" y="60"/>
                      </a:lnTo>
                      <a:lnTo>
                        <a:pt x="486" y="78"/>
                      </a:lnTo>
                      <a:lnTo>
                        <a:pt x="486" y="84"/>
                      </a:lnTo>
                      <a:lnTo>
                        <a:pt x="492" y="84"/>
                      </a:lnTo>
                      <a:lnTo>
                        <a:pt x="492" y="90"/>
                      </a:lnTo>
                      <a:lnTo>
                        <a:pt x="492" y="96"/>
                      </a:lnTo>
                      <a:lnTo>
                        <a:pt x="492" y="102"/>
                      </a:lnTo>
                      <a:lnTo>
                        <a:pt x="498" y="102"/>
                      </a:lnTo>
                      <a:lnTo>
                        <a:pt x="504" y="102"/>
                      </a:lnTo>
                      <a:lnTo>
                        <a:pt x="504" y="108"/>
                      </a:lnTo>
                      <a:lnTo>
                        <a:pt x="504" y="114"/>
                      </a:lnTo>
                      <a:lnTo>
                        <a:pt x="498" y="114"/>
                      </a:lnTo>
                      <a:lnTo>
                        <a:pt x="498" y="120"/>
                      </a:lnTo>
                      <a:lnTo>
                        <a:pt x="498" y="126"/>
                      </a:lnTo>
                      <a:lnTo>
                        <a:pt x="504" y="126"/>
                      </a:lnTo>
                      <a:lnTo>
                        <a:pt x="498" y="132"/>
                      </a:lnTo>
                      <a:lnTo>
                        <a:pt x="504" y="138"/>
                      </a:lnTo>
                      <a:lnTo>
                        <a:pt x="504" y="132"/>
                      </a:lnTo>
                      <a:lnTo>
                        <a:pt x="510" y="132"/>
                      </a:lnTo>
                      <a:lnTo>
                        <a:pt x="510" y="138"/>
                      </a:lnTo>
                      <a:lnTo>
                        <a:pt x="516" y="144"/>
                      </a:lnTo>
                      <a:lnTo>
                        <a:pt x="522" y="144"/>
                      </a:lnTo>
                      <a:lnTo>
                        <a:pt x="522" y="150"/>
                      </a:lnTo>
                      <a:lnTo>
                        <a:pt x="528" y="150"/>
                      </a:lnTo>
                      <a:lnTo>
                        <a:pt x="534" y="150"/>
                      </a:lnTo>
                      <a:lnTo>
                        <a:pt x="534" y="156"/>
                      </a:lnTo>
                      <a:lnTo>
                        <a:pt x="534" y="162"/>
                      </a:lnTo>
                      <a:lnTo>
                        <a:pt x="540" y="156"/>
                      </a:lnTo>
                      <a:lnTo>
                        <a:pt x="546" y="156"/>
                      </a:lnTo>
                      <a:lnTo>
                        <a:pt x="546" y="162"/>
                      </a:lnTo>
                      <a:lnTo>
                        <a:pt x="546" y="168"/>
                      </a:lnTo>
                      <a:lnTo>
                        <a:pt x="552" y="168"/>
                      </a:lnTo>
                      <a:lnTo>
                        <a:pt x="546" y="168"/>
                      </a:lnTo>
                      <a:lnTo>
                        <a:pt x="546" y="174"/>
                      </a:lnTo>
                      <a:lnTo>
                        <a:pt x="558" y="180"/>
                      </a:lnTo>
                      <a:lnTo>
                        <a:pt x="564" y="180"/>
                      </a:lnTo>
                      <a:lnTo>
                        <a:pt x="564" y="186"/>
                      </a:lnTo>
                      <a:lnTo>
                        <a:pt x="558" y="192"/>
                      </a:lnTo>
                      <a:lnTo>
                        <a:pt x="558" y="198"/>
                      </a:lnTo>
                      <a:lnTo>
                        <a:pt x="552" y="198"/>
                      </a:lnTo>
                      <a:lnTo>
                        <a:pt x="558" y="204"/>
                      </a:lnTo>
                      <a:lnTo>
                        <a:pt x="564" y="204"/>
                      </a:lnTo>
                      <a:lnTo>
                        <a:pt x="564" y="210"/>
                      </a:lnTo>
                      <a:lnTo>
                        <a:pt x="570" y="216"/>
                      </a:lnTo>
                      <a:lnTo>
                        <a:pt x="576" y="222"/>
                      </a:lnTo>
                      <a:lnTo>
                        <a:pt x="576" y="228"/>
                      </a:lnTo>
                      <a:lnTo>
                        <a:pt x="570" y="228"/>
                      </a:lnTo>
                      <a:lnTo>
                        <a:pt x="570" y="234"/>
                      </a:lnTo>
                      <a:lnTo>
                        <a:pt x="576" y="234"/>
                      </a:lnTo>
                      <a:lnTo>
                        <a:pt x="582" y="234"/>
                      </a:lnTo>
                      <a:lnTo>
                        <a:pt x="588" y="234"/>
                      </a:lnTo>
                      <a:lnTo>
                        <a:pt x="588" y="240"/>
                      </a:lnTo>
                      <a:lnTo>
                        <a:pt x="588" y="246"/>
                      </a:lnTo>
                      <a:lnTo>
                        <a:pt x="588" y="252"/>
                      </a:lnTo>
                      <a:lnTo>
                        <a:pt x="582" y="252"/>
                      </a:lnTo>
                      <a:lnTo>
                        <a:pt x="576" y="252"/>
                      </a:lnTo>
                      <a:lnTo>
                        <a:pt x="582" y="258"/>
                      </a:lnTo>
                      <a:lnTo>
                        <a:pt x="582" y="264"/>
                      </a:lnTo>
                      <a:lnTo>
                        <a:pt x="576" y="264"/>
                      </a:lnTo>
                      <a:lnTo>
                        <a:pt x="546" y="264"/>
                      </a:lnTo>
                      <a:lnTo>
                        <a:pt x="546" y="276"/>
                      </a:lnTo>
                      <a:lnTo>
                        <a:pt x="540" y="282"/>
                      </a:lnTo>
                      <a:lnTo>
                        <a:pt x="540" y="294"/>
                      </a:lnTo>
                      <a:lnTo>
                        <a:pt x="540" y="300"/>
                      </a:lnTo>
                      <a:lnTo>
                        <a:pt x="540" y="324"/>
                      </a:lnTo>
                      <a:lnTo>
                        <a:pt x="552" y="330"/>
                      </a:lnTo>
                      <a:lnTo>
                        <a:pt x="558" y="342"/>
                      </a:lnTo>
                      <a:lnTo>
                        <a:pt x="546" y="372"/>
                      </a:lnTo>
                      <a:lnTo>
                        <a:pt x="534" y="372"/>
                      </a:lnTo>
                      <a:lnTo>
                        <a:pt x="534" y="384"/>
                      </a:lnTo>
                      <a:lnTo>
                        <a:pt x="522" y="384"/>
                      </a:lnTo>
                      <a:lnTo>
                        <a:pt x="510" y="402"/>
                      </a:lnTo>
                      <a:lnTo>
                        <a:pt x="504" y="420"/>
                      </a:lnTo>
                      <a:lnTo>
                        <a:pt x="492" y="426"/>
                      </a:lnTo>
                      <a:lnTo>
                        <a:pt x="486" y="432"/>
                      </a:lnTo>
                      <a:lnTo>
                        <a:pt x="486" y="444"/>
                      </a:lnTo>
                      <a:lnTo>
                        <a:pt x="486" y="450"/>
                      </a:lnTo>
                      <a:lnTo>
                        <a:pt x="486" y="456"/>
                      </a:lnTo>
                      <a:lnTo>
                        <a:pt x="486" y="462"/>
                      </a:lnTo>
                      <a:lnTo>
                        <a:pt x="486" y="468"/>
                      </a:lnTo>
                      <a:lnTo>
                        <a:pt x="480" y="468"/>
                      </a:lnTo>
                      <a:lnTo>
                        <a:pt x="480" y="474"/>
                      </a:lnTo>
                      <a:lnTo>
                        <a:pt x="480" y="480"/>
                      </a:lnTo>
                      <a:lnTo>
                        <a:pt x="480" y="486"/>
                      </a:lnTo>
                      <a:lnTo>
                        <a:pt x="480" y="492"/>
                      </a:lnTo>
                      <a:lnTo>
                        <a:pt x="480" y="498"/>
                      </a:lnTo>
                      <a:lnTo>
                        <a:pt x="474" y="504"/>
                      </a:lnTo>
                      <a:lnTo>
                        <a:pt x="468" y="510"/>
                      </a:lnTo>
                      <a:lnTo>
                        <a:pt x="462" y="510"/>
                      </a:lnTo>
                      <a:lnTo>
                        <a:pt x="456" y="504"/>
                      </a:lnTo>
                      <a:lnTo>
                        <a:pt x="456" y="498"/>
                      </a:lnTo>
                      <a:lnTo>
                        <a:pt x="450" y="498"/>
                      </a:lnTo>
                      <a:lnTo>
                        <a:pt x="444" y="498"/>
                      </a:lnTo>
                      <a:lnTo>
                        <a:pt x="438" y="498"/>
                      </a:lnTo>
                      <a:lnTo>
                        <a:pt x="432" y="498"/>
                      </a:lnTo>
                      <a:lnTo>
                        <a:pt x="426" y="504"/>
                      </a:lnTo>
                      <a:lnTo>
                        <a:pt x="426" y="510"/>
                      </a:lnTo>
                      <a:lnTo>
                        <a:pt x="420" y="516"/>
                      </a:lnTo>
                      <a:lnTo>
                        <a:pt x="414" y="522"/>
                      </a:lnTo>
                      <a:lnTo>
                        <a:pt x="402" y="528"/>
                      </a:lnTo>
                      <a:lnTo>
                        <a:pt x="396" y="528"/>
                      </a:lnTo>
                      <a:lnTo>
                        <a:pt x="384" y="528"/>
                      </a:lnTo>
                      <a:lnTo>
                        <a:pt x="366" y="540"/>
                      </a:lnTo>
                      <a:lnTo>
                        <a:pt x="360" y="522"/>
                      </a:lnTo>
                      <a:lnTo>
                        <a:pt x="348" y="504"/>
                      </a:lnTo>
                      <a:lnTo>
                        <a:pt x="330" y="504"/>
                      </a:lnTo>
                      <a:lnTo>
                        <a:pt x="282" y="516"/>
                      </a:lnTo>
                      <a:lnTo>
                        <a:pt x="282" y="522"/>
                      </a:lnTo>
                      <a:lnTo>
                        <a:pt x="282" y="534"/>
                      </a:lnTo>
                      <a:lnTo>
                        <a:pt x="288" y="540"/>
                      </a:lnTo>
                      <a:lnTo>
                        <a:pt x="294" y="540"/>
                      </a:lnTo>
                      <a:lnTo>
                        <a:pt x="288" y="540"/>
                      </a:lnTo>
                      <a:lnTo>
                        <a:pt x="282" y="540"/>
                      </a:lnTo>
                      <a:lnTo>
                        <a:pt x="282" y="546"/>
                      </a:lnTo>
                      <a:lnTo>
                        <a:pt x="288" y="552"/>
                      </a:lnTo>
                      <a:lnTo>
                        <a:pt x="294" y="564"/>
                      </a:lnTo>
                      <a:lnTo>
                        <a:pt x="300" y="564"/>
                      </a:lnTo>
                      <a:lnTo>
                        <a:pt x="300" y="570"/>
                      </a:lnTo>
                      <a:lnTo>
                        <a:pt x="294" y="570"/>
                      </a:lnTo>
                      <a:lnTo>
                        <a:pt x="288" y="570"/>
                      </a:lnTo>
                      <a:lnTo>
                        <a:pt x="288" y="576"/>
                      </a:lnTo>
                      <a:lnTo>
                        <a:pt x="288" y="582"/>
                      </a:lnTo>
                      <a:lnTo>
                        <a:pt x="276" y="588"/>
                      </a:lnTo>
                      <a:lnTo>
                        <a:pt x="276" y="594"/>
                      </a:lnTo>
                      <a:lnTo>
                        <a:pt x="270" y="606"/>
                      </a:lnTo>
                      <a:lnTo>
                        <a:pt x="264" y="612"/>
                      </a:lnTo>
                      <a:lnTo>
                        <a:pt x="258" y="612"/>
                      </a:lnTo>
                      <a:lnTo>
                        <a:pt x="252" y="612"/>
                      </a:lnTo>
                      <a:lnTo>
                        <a:pt x="252" y="618"/>
                      </a:lnTo>
                      <a:lnTo>
                        <a:pt x="252" y="624"/>
                      </a:lnTo>
                      <a:lnTo>
                        <a:pt x="252" y="630"/>
                      </a:lnTo>
                      <a:lnTo>
                        <a:pt x="264" y="642"/>
                      </a:lnTo>
                      <a:lnTo>
                        <a:pt x="258" y="648"/>
                      </a:lnTo>
                      <a:lnTo>
                        <a:pt x="246" y="654"/>
                      </a:lnTo>
                      <a:lnTo>
                        <a:pt x="240" y="660"/>
                      </a:lnTo>
                      <a:lnTo>
                        <a:pt x="234" y="672"/>
                      </a:lnTo>
                      <a:lnTo>
                        <a:pt x="234" y="678"/>
                      </a:lnTo>
                      <a:lnTo>
                        <a:pt x="228" y="684"/>
                      </a:lnTo>
                      <a:lnTo>
                        <a:pt x="228" y="696"/>
                      </a:lnTo>
                      <a:lnTo>
                        <a:pt x="216" y="71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2" name="Freeform 22">
                  <a:extLst>
                    <a:ext uri="{FF2B5EF4-FFF2-40B4-BE49-F238E27FC236}">
                      <a16:creationId xmlns:a16="http://schemas.microsoft.com/office/drawing/2014/main" xmlns="" id="{4708506D-D606-434D-97FC-F693BF09200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42" y="2870"/>
                  <a:ext cx="208" cy="309"/>
                </a:xfrm>
                <a:custGeom>
                  <a:avLst/>
                  <a:gdLst>
                    <a:gd name="T0" fmla="*/ 0 w 468"/>
                    <a:gd name="T1" fmla="*/ 61 h 696"/>
                    <a:gd name="T2" fmla="*/ 1 w 468"/>
                    <a:gd name="T3" fmla="*/ 58 h 696"/>
                    <a:gd name="T4" fmla="*/ 2 w 468"/>
                    <a:gd name="T5" fmla="*/ 54 h 696"/>
                    <a:gd name="T6" fmla="*/ 3 w 468"/>
                    <a:gd name="T7" fmla="*/ 51 h 696"/>
                    <a:gd name="T8" fmla="*/ 4 w 468"/>
                    <a:gd name="T9" fmla="*/ 48 h 696"/>
                    <a:gd name="T10" fmla="*/ 6 w 468"/>
                    <a:gd name="T11" fmla="*/ 44 h 696"/>
                    <a:gd name="T12" fmla="*/ 5 w 468"/>
                    <a:gd name="T13" fmla="*/ 41 h 696"/>
                    <a:gd name="T14" fmla="*/ 7 w 468"/>
                    <a:gd name="T15" fmla="*/ 38 h 696"/>
                    <a:gd name="T16" fmla="*/ 8 w 468"/>
                    <a:gd name="T17" fmla="*/ 36 h 696"/>
                    <a:gd name="T18" fmla="*/ 7 w 468"/>
                    <a:gd name="T19" fmla="*/ 33 h 696"/>
                    <a:gd name="T20" fmla="*/ 6 w 468"/>
                    <a:gd name="T21" fmla="*/ 29 h 696"/>
                    <a:gd name="T22" fmla="*/ 4 w 468"/>
                    <a:gd name="T23" fmla="*/ 22 h 696"/>
                    <a:gd name="T24" fmla="*/ 2 w 468"/>
                    <a:gd name="T25" fmla="*/ 14 h 696"/>
                    <a:gd name="T26" fmla="*/ 12 w 468"/>
                    <a:gd name="T27" fmla="*/ 11 h 696"/>
                    <a:gd name="T28" fmla="*/ 14 w 468"/>
                    <a:gd name="T29" fmla="*/ 2 h 696"/>
                    <a:gd name="T30" fmla="*/ 16 w 468"/>
                    <a:gd name="T31" fmla="*/ 0 h 696"/>
                    <a:gd name="T32" fmla="*/ 17 w 468"/>
                    <a:gd name="T33" fmla="*/ 0 h 696"/>
                    <a:gd name="T34" fmla="*/ 18 w 468"/>
                    <a:gd name="T35" fmla="*/ 1 h 696"/>
                    <a:gd name="T36" fmla="*/ 17 w 468"/>
                    <a:gd name="T37" fmla="*/ 2 h 696"/>
                    <a:gd name="T38" fmla="*/ 17 w 468"/>
                    <a:gd name="T39" fmla="*/ 4 h 696"/>
                    <a:gd name="T40" fmla="*/ 17 w 468"/>
                    <a:gd name="T41" fmla="*/ 6 h 696"/>
                    <a:gd name="T42" fmla="*/ 20 w 468"/>
                    <a:gd name="T43" fmla="*/ 6 h 696"/>
                    <a:gd name="T44" fmla="*/ 22 w 468"/>
                    <a:gd name="T45" fmla="*/ 5 h 696"/>
                    <a:gd name="T46" fmla="*/ 24 w 468"/>
                    <a:gd name="T47" fmla="*/ 7 h 696"/>
                    <a:gd name="T48" fmla="*/ 28 w 468"/>
                    <a:gd name="T49" fmla="*/ 7 h 696"/>
                    <a:gd name="T50" fmla="*/ 28 w 468"/>
                    <a:gd name="T51" fmla="*/ 11 h 696"/>
                    <a:gd name="T52" fmla="*/ 25 w 468"/>
                    <a:gd name="T53" fmla="*/ 14 h 696"/>
                    <a:gd name="T54" fmla="*/ 23 w 468"/>
                    <a:gd name="T55" fmla="*/ 15 h 696"/>
                    <a:gd name="T56" fmla="*/ 23 w 468"/>
                    <a:gd name="T57" fmla="*/ 19 h 696"/>
                    <a:gd name="T58" fmla="*/ 23 w 468"/>
                    <a:gd name="T59" fmla="*/ 21 h 696"/>
                    <a:gd name="T60" fmla="*/ 24 w 468"/>
                    <a:gd name="T61" fmla="*/ 21 h 696"/>
                    <a:gd name="T62" fmla="*/ 27 w 468"/>
                    <a:gd name="T63" fmla="*/ 23 h 696"/>
                    <a:gd name="T64" fmla="*/ 29 w 468"/>
                    <a:gd name="T65" fmla="*/ 24 h 696"/>
                    <a:gd name="T66" fmla="*/ 29 w 468"/>
                    <a:gd name="T67" fmla="*/ 28 h 696"/>
                    <a:gd name="T68" fmla="*/ 29 w 468"/>
                    <a:gd name="T69" fmla="*/ 29 h 696"/>
                    <a:gd name="T70" fmla="*/ 29 w 468"/>
                    <a:gd name="T71" fmla="*/ 32 h 696"/>
                    <a:gd name="T72" fmla="*/ 32 w 468"/>
                    <a:gd name="T73" fmla="*/ 32 h 696"/>
                    <a:gd name="T74" fmla="*/ 33 w 468"/>
                    <a:gd name="T75" fmla="*/ 35 h 696"/>
                    <a:gd name="T76" fmla="*/ 34 w 468"/>
                    <a:gd name="T77" fmla="*/ 38 h 696"/>
                    <a:gd name="T78" fmla="*/ 35 w 468"/>
                    <a:gd name="T79" fmla="*/ 39 h 696"/>
                    <a:gd name="T80" fmla="*/ 36 w 468"/>
                    <a:gd name="T81" fmla="*/ 40 h 696"/>
                    <a:gd name="T82" fmla="*/ 37 w 468"/>
                    <a:gd name="T83" fmla="*/ 41 h 696"/>
                    <a:gd name="T84" fmla="*/ 38 w 468"/>
                    <a:gd name="T85" fmla="*/ 42 h 696"/>
                    <a:gd name="T86" fmla="*/ 41 w 468"/>
                    <a:gd name="T87" fmla="*/ 44 h 696"/>
                    <a:gd name="T88" fmla="*/ 40 w 468"/>
                    <a:gd name="T89" fmla="*/ 44 h 696"/>
                    <a:gd name="T90" fmla="*/ 37 w 468"/>
                    <a:gd name="T91" fmla="*/ 45 h 696"/>
                    <a:gd name="T92" fmla="*/ 36 w 468"/>
                    <a:gd name="T93" fmla="*/ 48 h 696"/>
                    <a:gd name="T94" fmla="*/ 34 w 468"/>
                    <a:gd name="T95" fmla="*/ 49 h 696"/>
                    <a:gd name="T96" fmla="*/ 32 w 468"/>
                    <a:gd name="T97" fmla="*/ 51 h 696"/>
                    <a:gd name="T98" fmla="*/ 31 w 468"/>
                    <a:gd name="T99" fmla="*/ 51 h 696"/>
                    <a:gd name="T100" fmla="*/ 26 w 468"/>
                    <a:gd name="T101" fmla="*/ 49 h 696"/>
                    <a:gd name="T102" fmla="*/ 23 w 468"/>
                    <a:gd name="T103" fmla="*/ 51 h 696"/>
                    <a:gd name="T104" fmla="*/ 21 w 468"/>
                    <a:gd name="T105" fmla="*/ 51 h 696"/>
                    <a:gd name="T106" fmla="*/ 20 w 468"/>
                    <a:gd name="T107" fmla="*/ 52 h 696"/>
                    <a:gd name="T108" fmla="*/ 17 w 468"/>
                    <a:gd name="T109" fmla="*/ 55 h 696"/>
                    <a:gd name="T110" fmla="*/ 15 w 468"/>
                    <a:gd name="T111" fmla="*/ 56 h 696"/>
                    <a:gd name="T112" fmla="*/ 15 w 468"/>
                    <a:gd name="T113" fmla="*/ 59 h 696"/>
                    <a:gd name="T114" fmla="*/ 14 w 468"/>
                    <a:gd name="T115" fmla="*/ 59 h 696"/>
                    <a:gd name="T116" fmla="*/ 12 w 468"/>
                    <a:gd name="T117" fmla="*/ 59 h 696"/>
                    <a:gd name="T118" fmla="*/ 11 w 468"/>
                    <a:gd name="T119" fmla="*/ 57 h 696"/>
                    <a:gd name="T120" fmla="*/ 9 w 468"/>
                    <a:gd name="T121" fmla="*/ 57 h 696"/>
                    <a:gd name="T122" fmla="*/ 6 w 468"/>
                    <a:gd name="T123" fmla="*/ 58 h 696"/>
                    <a:gd name="T124" fmla="*/ 4 w 468"/>
                    <a:gd name="T125" fmla="*/ 60 h 69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68"/>
                    <a:gd name="T190" fmla="*/ 0 h 696"/>
                    <a:gd name="T191" fmla="*/ 468 w 468"/>
                    <a:gd name="T192" fmla="*/ 696 h 69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68" h="696">
                      <a:moveTo>
                        <a:pt x="30" y="696"/>
                      </a:moveTo>
                      <a:lnTo>
                        <a:pt x="18" y="696"/>
                      </a:lnTo>
                      <a:lnTo>
                        <a:pt x="6" y="696"/>
                      </a:lnTo>
                      <a:lnTo>
                        <a:pt x="0" y="690"/>
                      </a:lnTo>
                      <a:lnTo>
                        <a:pt x="6" y="678"/>
                      </a:lnTo>
                      <a:lnTo>
                        <a:pt x="12" y="666"/>
                      </a:lnTo>
                      <a:lnTo>
                        <a:pt x="18" y="654"/>
                      </a:lnTo>
                      <a:lnTo>
                        <a:pt x="18" y="642"/>
                      </a:lnTo>
                      <a:lnTo>
                        <a:pt x="18" y="618"/>
                      </a:lnTo>
                      <a:lnTo>
                        <a:pt x="24" y="606"/>
                      </a:lnTo>
                      <a:lnTo>
                        <a:pt x="30" y="594"/>
                      </a:lnTo>
                      <a:lnTo>
                        <a:pt x="30" y="582"/>
                      </a:lnTo>
                      <a:lnTo>
                        <a:pt x="36" y="576"/>
                      </a:lnTo>
                      <a:lnTo>
                        <a:pt x="42" y="564"/>
                      </a:lnTo>
                      <a:lnTo>
                        <a:pt x="48" y="546"/>
                      </a:lnTo>
                      <a:lnTo>
                        <a:pt x="48" y="528"/>
                      </a:lnTo>
                      <a:lnTo>
                        <a:pt x="60" y="516"/>
                      </a:lnTo>
                      <a:lnTo>
                        <a:pt x="66" y="504"/>
                      </a:lnTo>
                      <a:lnTo>
                        <a:pt x="66" y="492"/>
                      </a:lnTo>
                      <a:lnTo>
                        <a:pt x="60" y="480"/>
                      </a:lnTo>
                      <a:lnTo>
                        <a:pt x="54" y="468"/>
                      </a:lnTo>
                      <a:lnTo>
                        <a:pt x="60" y="456"/>
                      </a:lnTo>
                      <a:lnTo>
                        <a:pt x="72" y="450"/>
                      </a:lnTo>
                      <a:lnTo>
                        <a:pt x="84" y="438"/>
                      </a:lnTo>
                      <a:lnTo>
                        <a:pt x="90" y="426"/>
                      </a:lnTo>
                      <a:lnTo>
                        <a:pt x="90" y="420"/>
                      </a:lnTo>
                      <a:lnTo>
                        <a:pt x="90" y="408"/>
                      </a:lnTo>
                      <a:lnTo>
                        <a:pt x="90" y="402"/>
                      </a:lnTo>
                      <a:lnTo>
                        <a:pt x="84" y="396"/>
                      </a:lnTo>
                      <a:lnTo>
                        <a:pt x="78" y="378"/>
                      </a:lnTo>
                      <a:lnTo>
                        <a:pt x="72" y="360"/>
                      </a:lnTo>
                      <a:lnTo>
                        <a:pt x="66" y="348"/>
                      </a:lnTo>
                      <a:lnTo>
                        <a:pt x="72" y="336"/>
                      </a:lnTo>
                      <a:lnTo>
                        <a:pt x="66" y="306"/>
                      </a:lnTo>
                      <a:lnTo>
                        <a:pt x="54" y="276"/>
                      </a:lnTo>
                      <a:lnTo>
                        <a:pt x="42" y="252"/>
                      </a:lnTo>
                      <a:lnTo>
                        <a:pt x="36" y="222"/>
                      </a:lnTo>
                      <a:lnTo>
                        <a:pt x="30" y="192"/>
                      </a:lnTo>
                      <a:lnTo>
                        <a:pt x="24" y="162"/>
                      </a:lnTo>
                      <a:lnTo>
                        <a:pt x="42" y="174"/>
                      </a:lnTo>
                      <a:lnTo>
                        <a:pt x="120" y="138"/>
                      </a:lnTo>
                      <a:lnTo>
                        <a:pt x="132" y="126"/>
                      </a:lnTo>
                      <a:lnTo>
                        <a:pt x="120" y="54"/>
                      </a:lnTo>
                      <a:lnTo>
                        <a:pt x="156" y="30"/>
                      </a:lnTo>
                      <a:lnTo>
                        <a:pt x="162" y="24"/>
                      </a:lnTo>
                      <a:lnTo>
                        <a:pt x="168" y="18"/>
                      </a:lnTo>
                      <a:lnTo>
                        <a:pt x="174" y="6"/>
                      </a:lnTo>
                      <a:lnTo>
                        <a:pt x="180" y="0"/>
                      </a:lnTo>
                      <a:lnTo>
                        <a:pt x="180" y="6"/>
                      </a:lnTo>
                      <a:lnTo>
                        <a:pt x="186" y="6"/>
                      </a:lnTo>
                      <a:lnTo>
                        <a:pt x="192" y="0"/>
                      </a:lnTo>
                      <a:lnTo>
                        <a:pt x="192" y="6"/>
                      </a:lnTo>
                      <a:lnTo>
                        <a:pt x="198" y="12"/>
                      </a:lnTo>
                      <a:lnTo>
                        <a:pt x="204" y="12"/>
                      </a:lnTo>
                      <a:lnTo>
                        <a:pt x="198" y="12"/>
                      </a:lnTo>
                      <a:lnTo>
                        <a:pt x="198" y="18"/>
                      </a:lnTo>
                      <a:lnTo>
                        <a:pt x="198" y="24"/>
                      </a:lnTo>
                      <a:lnTo>
                        <a:pt x="198" y="30"/>
                      </a:lnTo>
                      <a:lnTo>
                        <a:pt x="198" y="42"/>
                      </a:lnTo>
                      <a:lnTo>
                        <a:pt x="198" y="48"/>
                      </a:lnTo>
                      <a:lnTo>
                        <a:pt x="192" y="60"/>
                      </a:lnTo>
                      <a:lnTo>
                        <a:pt x="192" y="66"/>
                      </a:lnTo>
                      <a:lnTo>
                        <a:pt x="198" y="66"/>
                      </a:lnTo>
                      <a:lnTo>
                        <a:pt x="210" y="60"/>
                      </a:lnTo>
                      <a:lnTo>
                        <a:pt x="228" y="60"/>
                      </a:lnTo>
                      <a:lnTo>
                        <a:pt x="228" y="66"/>
                      </a:lnTo>
                      <a:lnTo>
                        <a:pt x="234" y="66"/>
                      </a:lnTo>
                      <a:lnTo>
                        <a:pt x="234" y="60"/>
                      </a:lnTo>
                      <a:lnTo>
                        <a:pt x="252" y="60"/>
                      </a:lnTo>
                      <a:lnTo>
                        <a:pt x="264" y="72"/>
                      </a:lnTo>
                      <a:lnTo>
                        <a:pt x="264" y="78"/>
                      </a:lnTo>
                      <a:lnTo>
                        <a:pt x="270" y="78"/>
                      </a:lnTo>
                      <a:lnTo>
                        <a:pt x="276" y="78"/>
                      </a:lnTo>
                      <a:lnTo>
                        <a:pt x="288" y="78"/>
                      </a:lnTo>
                      <a:lnTo>
                        <a:pt x="312" y="84"/>
                      </a:lnTo>
                      <a:lnTo>
                        <a:pt x="318" y="96"/>
                      </a:lnTo>
                      <a:lnTo>
                        <a:pt x="318" y="102"/>
                      </a:lnTo>
                      <a:lnTo>
                        <a:pt x="312" y="120"/>
                      </a:lnTo>
                      <a:lnTo>
                        <a:pt x="306" y="132"/>
                      </a:lnTo>
                      <a:lnTo>
                        <a:pt x="294" y="144"/>
                      </a:lnTo>
                      <a:lnTo>
                        <a:pt x="282" y="156"/>
                      </a:lnTo>
                      <a:lnTo>
                        <a:pt x="276" y="162"/>
                      </a:lnTo>
                      <a:lnTo>
                        <a:pt x="270" y="162"/>
                      </a:lnTo>
                      <a:lnTo>
                        <a:pt x="264" y="174"/>
                      </a:lnTo>
                      <a:lnTo>
                        <a:pt x="264" y="192"/>
                      </a:lnTo>
                      <a:lnTo>
                        <a:pt x="264" y="216"/>
                      </a:lnTo>
                      <a:lnTo>
                        <a:pt x="258" y="216"/>
                      </a:lnTo>
                      <a:lnTo>
                        <a:pt x="258" y="228"/>
                      </a:lnTo>
                      <a:lnTo>
                        <a:pt x="252" y="234"/>
                      </a:lnTo>
                      <a:lnTo>
                        <a:pt x="258" y="240"/>
                      </a:lnTo>
                      <a:lnTo>
                        <a:pt x="264" y="240"/>
                      </a:lnTo>
                      <a:lnTo>
                        <a:pt x="270" y="240"/>
                      </a:lnTo>
                      <a:lnTo>
                        <a:pt x="276" y="240"/>
                      </a:lnTo>
                      <a:lnTo>
                        <a:pt x="288" y="240"/>
                      </a:lnTo>
                      <a:lnTo>
                        <a:pt x="300" y="246"/>
                      </a:lnTo>
                      <a:lnTo>
                        <a:pt x="306" y="258"/>
                      </a:lnTo>
                      <a:lnTo>
                        <a:pt x="312" y="264"/>
                      </a:lnTo>
                      <a:lnTo>
                        <a:pt x="318" y="276"/>
                      </a:lnTo>
                      <a:lnTo>
                        <a:pt x="330" y="282"/>
                      </a:lnTo>
                      <a:lnTo>
                        <a:pt x="330" y="300"/>
                      </a:lnTo>
                      <a:lnTo>
                        <a:pt x="336" y="312"/>
                      </a:lnTo>
                      <a:lnTo>
                        <a:pt x="336" y="318"/>
                      </a:lnTo>
                      <a:lnTo>
                        <a:pt x="336" y="330"/>
                      </a:lnTo>
                      <a:lnTo>
                        <a:pt x="324" y="330"/>
                      </a:lnTo>
                      <a:lnTo>
                        <a:pt x="330" y="336"/>
                      </a:lnTo>
                      <a:lnTo>
                        <a:pt x="330" y="342"/>
                      </a:lnTo>
                      <a:lnTo>
                        <a:pt x="336" y="348"/>
                      </a:lnTo>
                      <a:lnTo>
                        <a:pt x="330" y="360"/>
                      </a:lnTo>
                      <a:lnTo>
                        <a:pt x="336" y="372"/>
                      </a:lnTo>
                      <a:lnTo>
                        <a:pt x="354" y="366"/>
                      </a:lnTo>
                      <a:lnTo>
                        <a:pt x="366" y="366"/>
                      </a:lnTo>
                      <a:lnTo>
                        <a:pt x="372" y="378"/>
                      </a:lnTo>
                      <a:lnTo>
                        <a:pt x="372" y="390"/>
                      </a:lnTo>
                      <a:lnTo>
                        <a:pt x="378" y="396"/>
                      </a:lnTo>
                      <a:lnTo>
                        <a:pt x="378" y="408"/>
                      </a:lnTo>
                      <a:lnTo>
                        <a:pt x="378" y="420"/>
                      </a:lnTo>
                      <a:lnTo>
                        <a:pt x="384" y="432"/>
                      </a:lnTo>
                      <a:lnTo>
                        <a:pt x="384" y="444"/>
                      </a:lnTo>
                      <a:lnTo>
                        <a:pt x="390" y="444"/>
                      </a:lnTo>
                      <a:lnTo>
                        <a:pt x="396" y="444"/>
                      </a:lnTo>
                      <a:lnTo>
                        <a:pt x="402" y="450"/>
                      </a:lnTo>
                      <a:lnTo>
                        <a:pt x="408" y="450"/>
                      </a:lnTo>
                      <a:lnTo>
                        <a:pt x="408" y="462"/>
                      </a:lnTo>
                      <a:lnTo>
                        <a:pt x="408" y="468"/>
                      </a:lnTo>
                      <a:lnTo>
                        <a:pt x="414" y="474"/>
                      </a:lnTo>
                      <a:lnTo>
                        <a:pt x="420" y="474"/>
                      </a:lnTo>
                      <a:lnTo>
                        <a:pt x="420" y="480"/>
                      </a:lnTo>
                      <a:lnTo>
                        <a:pt x="426" y="480"/>
                      </a:lnTo>
                      <a:lnTo>
                        <a:pt x="432" y="480"/>
                      </a:lnTo>
                      <a:lnTo>
                        <a:pt x="462" y="486"/>
                      </a:lnTo>
                      <a:lnTo>
                        <a:pt x="468" y="492"/>
                      </a:lnTo>
                      <a:lnTo>
                        <a:pt x="468" y="498"/>
                      </a:lnTo>
                      <a:lnTo>
                        <a:pt x="462" y="498"/>
                      </a:lnTo>
                      <a:lnTo>
                        <a:pt x="456" y="498"/>
                      </a:lnTo>
                      <a:lnTo>
                        <a:pt x="456" y="504"/>
                      </a:lnTo>
                      <a:lnTo>
                        <a:pt x="456" y="510"/>
                      </a:lnTo>
                      <a:lnTo>
                        <a:pt x="450" y="516"/>
                      </a:lnTo>
                      <a:lnTo>
                        <a:pt x="426" y="516"/>
                      </a:lnTo>
                      <a:lnTo>
                        <a:pt x="408" y="528"/>
                      </a:lnTo>
                      <a:lnTo>
                        <a:pt x="408" y="546"/>
                      </a:lnTo>
                      <a:lnTo>
                        <a:pt x="414" y="552"/>
                      </a:lnTo>
                      <a:lnTo>
                        <a:pt x="408" y="558"/>
                      </a:lnTo>
                      <a:lnTo>
                        <a:pt x="402" y="564"/>
                      </a:lnTo>
                      <a:lnTo>
                        <a:pt x="384" y="564"/>
                      </a:lnTo>
                      <a:lnTo>
                        <a:pt x="372" y="564"/>
                      </a:lnTo>
                      <a:lnTo>
                        <a:pt x="372" y="576"/>
                      </a:lnTo>
                      <a:lnTo>
                        <a:pt x="366" y="576"/>
                      </a:lnTo>
                      <a:lnTo>
                        <a:pt x="366" y="582"/>
                      </a:lnTo>
                      <a:lnTo>
                        <a:pt x="360" y="582"/>
                      </a:lnTo>
                      <a:lnTo>
                        <a:pt x="348" y="576"/>
                      </a:lnTo>
                      <a:lnTo>
                        <a:pt x="336" y="570"/>
                      </a:lnTo>
                      <a:lnTo>
                        <a:pt x="324" y="570"/>
                      </a:lnTo>
                      <a:lnTo>
                        <a:pt x="300" y="564"/>
                      </a:lnTo>
                      <a:lnTo>
                        <a:pt x="282" y="564"/>
                      </a:lnTo>
                      <a:lnTo>
                        <a:pt x="270" y="570"/>
                      </a:lnTo>
                      <a:lnTo>
                        <a:pt x="264" y="576"/>
                      </a:lnTo>
                      <a:lnTo>
                        <a:pt x="258" y="576"/>
                      </a:lnTo>
                      <a:lnTo>
                        <a:pt x="240" y="582"/>
                      </a:lnTo>
                      <a:lnTo>
                        <a:pt x="240" y="588"/>
                      </a:lnTo>
                      <a:lnTo>
                        <a:pt x="240" y="594"/>
                      </a:lnTo>
                      <a:lnTo>
                        <a:pt x="234" y="594"/>
                      </a:lnTo>
                      <a:lnTo>
                        <a:pt x="228" y="600"/>
                      </a:lnTo>
                      <a:lnTo>
                        <a:pt x="210" y="618"/>
                      </a:lnTo>
                      <a:lnTo>
                        <a:pt x="210" y="624"/>
                      </a:lnTo>
                      <a:lnTo>
                        <a:pt x="192" y="630"/>
                      </a:lnTo>
                      <a:lnTo>
                        <a:pt x="186" y="630"/>
                      </a:lnTo>
                      <a:lnTo>
                        <a:pt x="180" y="636"/>
                      </a:lnTo>
                      <a:lnTo>
                        <a:pt x="174" y="642"/>
                      </a:lnTo>
                      <a:lnTo>
                        <a:pt x="168" y="642"/>
                      </a:lnTo>
                      <a:lnTo>
                        <a:pt x="168" y="654"/>
                      </a:lnTo>
                      <a:lnTo>
                        <a:pt x="168" y="678"/>
                      </a:lnTo>
                      <a:lnTo>
                        <a:pt x="162" y="684"/>
                      </a:lnTo>
                      <a:lnTo>
                        <a:pt x="156" y="684"/>
                      </a:lnTo>
                      <a:lnTo>
                        <a:pt x="156" y="678"/>
                      </a:lnTo>
                      <a:lnTo>
                        <a:pt x="150" y="678"/>
                      </a:lnTo>
                      <a:lnTo>
                        <a:pt x="144" y="672"/>
                      </a:lnTo>
                      <a:lnTo>
                        <a:pt x="138" y="672"/>
                      </a:lnTo>
                      <a:lnTo>
                        <a:pt x="138" y="666"/>
                      </a:lnTo>
                      <a:lnTo>
                        <a:pt x="132" y="660"/>
                      </a:lnTo>
                      <a:lnTo>
                        <a:pt x="120" y="654"/>
                      </a:lnTo>
                      <a:lnTo>
                        <a:pt x="114" y="654"/>
                      </a:lnTo>
                      <a:lnTo>
                        <a:pt x="108" y="648"/>
                      </a:lnTo>
                      <a:lnTo>
                        <a:pt x="102" y="654"/>
                      </a:lnTo>
                      <a:lnTo>
                        <a:pt x="90" y="654"/>
                      </a:lnTo>
                      <a:lnTo>
                        <a:pt x="84" y="654"/>
                      </a:lnTo>
                      <a:lnTo>
                        <a:pt x="72" y="660"/>
                      </a:lnTo>
                      <a:lnTo>
                        <a:pt x="60" y="672"/>
                      </a:lnTo>
                      <a:lnTo>
                        <a:pt x="54" y="678"/>
                      </a:lnTo>
                      <a:lnTo>
                        <a:pt x="42" y="684"/>
                      </a:lnTo>
                      <a:lnTo>
                        <a:pt x="36" y="684"/>
                      </a:lnTo>
                      <a:lnTo>
                        <a:pt x="30" y="6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3" name="Freeform 23">
                  <a:extLst>
                    <a:ext uri="{FF2B5EF4-FFF2-40B4-BE49-F238E27FC236}">
                      <a16:creationId xmlns:a16="http://schemas.microsoft.com/office/drawing/2014/main" xmlns="" id="{122ABE8A-930B-4136-B5B3-0274A78CF1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774" y="2955"/>
                  <a:ext cx="509" cy="422"/>
                </a:xfrm>
                <a:custGeom>
                  <a:avLst/>
                  <a:gdLst>
                    <a:gd name="T0" fmla="*/ 87 w 1146"/>
                    <a:gd name="T1" fmla="*/ 56 h 954"/>
                    <a:gd name="T2" fmla="*/ 83 w 1146"/>
                    <a:gd name="T3" fmla="*/ 66 h 954"/>
                    <a:gd name="T4" fmla="*/ 74 w 1146"/>
                    <a:gd name="T5" fmla="*/ 69 h 954"/>
                    <a:gd name="T6" fmla="*/ 67 w 1146"/>
                    <a:gd name="T7" fmla="*/ 75 h 954"/>
                    <a:gd name="T8" fmla="*/ 59 w 1146"/>
                    <a:gd name="T9" fmla="*/ 78 h 954"/>
                    <a:gd name="T10" fmla="*/ 52 w 1146"/>
                    <a:gd name="T11" fmla="*/ 77 h 954"/>
                    <a:gd name="T12" fmla="*/ 48 w 1146"/>
                    <a:gd name="T13" fmla="*/ 79 h 954"/>
                    <a:gd name="T14" fmla="*/ 41 w 1146"/>
                    <a:gd name="T15" fmla="*/ 82 h 954"/>
                    <a:gd name="T16" fmla="*/ 29 w 1146"/>
                    <a:gd name="T17" fmla="*/ 78 h 954"/>
                    <a:gd name="T18" fmla="*/ 28 w 1146"/>
                    <a:gd name="T19" fmla="*/ 76 h 954"/>
                    <a:gd name="T20" fmla="*/ 28 w 1146"/>
                    <a:gd name="T21" fmla="*/ 72 h 954"/>
                    <a:gd name="T22" fmla="*/ 28 w 1146"/>
                    <a:gd name="T23" fmla="*/ 74 h 954"/>
                    <a:gd name="T24" fmla="*/ 21 w 1146"/>
                    <a:gd name="T25" fmla="*/ 74 h 954"/>
                    <a:gd name="T26" fmla="*/ 20 w 1146"/>
                    <a:gd name="T27" fmla="*/ 67 h 954"/>
                    <a:gd name="T28" fmla="*/ 23 w 1146"/>
                    <a:gd name="T29" fmla="*/ 64 h 954"/>
                    <a:gd name="T30" fmla="*/ 28 w 1146"/>
                    <a:gd name="T31" fmla="*/ 65 h 954"/>
                    <a:gd name="T32" fmla="*/ 32 w 1146"/>
                    <a:gd name="T33" fmla="*/ 62 h 954"/>
                    <a:gd name="T34" fmla="*/ 31 w 1146"/>
                    <a:gd name="T35" fmla="*/ 56 h 954"/>
                    <a:gd name="T36" fmla="*/ 36 w 1146"/>
                    <a:gd name="T37" fmla="*/ 54 h 954"/>
                    <a:gd name="T38" fmla="*/ 38 w 1146"/>
                    <a:gd name="T39" fmla="*/ 54 h 954"/>
                    <a:gd name="T40" fmla="*/ 32 w 1146"/>
                    <a:gd name="T41" fmla="*/ 54 h 954"/>
                    <a:gd name="T42" fmla="*/ 29 w 1146"/>
                    <a:gd name="T43" fmla="*/ 59 h 954"/>
                    <a:gd name="T44" fmla="*/ 26 w 1146"/>
                    <a:gd name="T45" fmla="*/ 59 h 954"/>
                    <a:gd name="T46" fmla="*/ 25 w 1146"/>
                    <a:gd name="T47" fmla="*/ 61 h 954"/>
                    <a:gd name="T48" fmla="*/ 20 w 1146"/>
                    <a:gd name="T49" fmla="*/ 61 h 954"/>
                    <a:gd name="T50" fmla="*/ 11 w 1146"/>
                    <a:gd name="T51" fmla="*/ 54 h 954"/>
                    <a:gd name="T52" fmla="*/ 14 w 1146"/>
                    <a:gd name="T53" fmla="*/ 50 h 954"/>
                    <a:gd name="T54" fmla="*/ 21 w 1146"/>
                    <a:gd name="T55" fmla="*/ 51 h 954"/>
                    <a:gd name="T56" fmla="*/ 24 w 1146"/>
                    <a:gd name="T57" fmla="*/ 50 h 954"/>
                    <a:gd name="T58" fmla="*/ 28 w 1146"/>
                    <a:gd name="T59" fmla="*/ 48 h 954"/>
                    <a:gd name="T60" fmla="*/ 30 w 1146"/>
                    <a:gd name="T61" fmla="*/ 49 h 954"/>
                    <a:gd name="T62" fmla="*/ 26 w 1146"/>
                    <a:gd name="T63" fmla="*/ 47 h 954"/>
                    <a:gd name="T64" fmla="*/ 20 w 1146"/>
                    <a:gd name="T65" fmla="*/ 50 h 954"/>
                    <a:gd name="T66" fmla="*/ 20 w 1146"/>
                    <a:gd name="T67" fmla="*/ 44 h 954"/>
                    <a:gd name="T68" fmla="*/ 19 w 1146"/>
                    <a:gd name="T69" fmla="*/ 46 h 954"/>
                    <a:gd name="T70" fmla="*/ 15 w 1146"/>
                    <a:gd name="T71" fmla="*/ 49 h 954"/>
                    <a:gd name="T72" fmla="*/ 8 w 1146"/>
                    <a:gd name="T73" fmla="*/ 48 h 954"/>
                    <a:gd name="T74" fmla="*/ 6 w 1146"/>
                    <a:gd name="T75" fmla="*/ 41 h 954"/>
                    <a:gd name="T76" fmla="*/ 10 w 1146"/>
                    <a:gd name="T77" fmla="*/ 41 h 954"/>
                    <a:gd name="T78" fmla="*/ 9 w 1146"/>
                    <a:gd name="T79" fmla="*/ 39 h 954"/>
                    <a:gd name="T80" fmla="*/ 14 w 1146"/>
                    <a:gd name="T81" fmla="*/ 35 h 954"/>
                    <a:gd name="T82" fmla="*/ 19 w 1146"/>
                    <a:gd name="T83" fmla="*/ 32 h 954"/>
                    <a:gd name="T84" fmla="*/ 20 w 1146"/>
                    <a:gd name="T85" fmla="*/ 29 h 954"/>
                    <a:gd name="T86" fmla="*/ 27 w 1146"/>
                    <a:gd name="T87" fmla="*/ 27 h 954"/>
                    <a:gd name="T88" fmla="*/ 33 w 1146"/>
                    <a:gd name="T89" fmla="*/ 28 h 954"/>
                    <a:gd name="T90" fmla="*/ 44 w 1146"/>
                    <a:gd name="T91" fmla="*/ 27 h 954"/>
                    <a:gd name="T92" fmla="*/ 52 w 1146"/>
                    <a:gd name="T93" fmla="*/ 41 h 954"/>
                    <a:gd name="T94" fmla="*/ 61 w 1146"/>
                    <a:gd name="T95" fmla="*/ 40 h 954"/>
                    <a:gd name="T96" fmla="*/ 69 w 1146"/>
                    <a:gd name="T97" fmla="*/ 34 h 954"/>
                    <a:gd name="T98" fmla="*/ 62 w 1146"/>
                    <a:gd name="T99" fmla="*/ 12 h 954"/>
                    <a:gd name="T100" fmla="*/ 74 w 1146"/>
                    <a:gd name="T101" fmla="*/ 8 h 954"/>
                    <a:gd name="T102" fmla="*/ 87 w 1146"/>
                    <a:gd name="T103" fmla="*/ 1 h 954"/>
                    <a:gd name="T104" fmla="*/ 99 w 1146"/>
                    <a:gd name="T105" fmla="*/ 12 h 954"/>
                    <a:gd name="T106" fmla="*/ 98 w 1146"/>
                    <a:gd name="T107" fmla="*/ 27 h 954"/>
                    <a:gd name="T108" fmla="*/ 16 w 1146"/>
                    <a:gd name="T109" fmla="*/ 33 h 954"/>
                    <a:gd name="T110" fmla="*/ 11 w 1146"/>
                    <a:gd name="T111" fmla="*/ 36 h 954"/>
                    <a:gd name="T112" fmla="*/ 5 w 1146"/>
                    <a:gd name="T113" fmla="*/ 41 h 954"/>
                    <a:gd name="T114" fmla="*/ 2 w 1146"/>
                    <a:gd name="T115" fmla="*/ 36 h 954"/>
                    <a:gd name="T116" fmla="*/ 5 w 1146"/>
                    <a:gd name="T117" fmla="*/ 26 h 954"/>
                    <a:gd name="T118" fmla="*/ 10 w 1146"/>
                    <a:gd name="T119" fmla="*/ 20 h 954"/>
                    <a:gd name="T120" fmla="*/ 13 w 1146"/>
                    <a:gd name="T121" fmla="*/ 20 h 954"/>
                    <a:gd name="T122" fmla="*/ 15 w 1146"/>
                    <a:gd name="T123" fmla="*/ 27 h 95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146"/>
                    <a:gd name="T187" fmla="*/ 0 h 954"/>
                    <a:gd name="T188" fmla="*/ 1146 w 1146"/>
                    <a:gd name="T189" fmla="*/ 954 h 95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146" h="954">
                      <a:moveTo>
                        <a:pt x="1056" y="498"/>
                      </a:moveTo>
                      <a:lnTo>
                        <a:pt x="1044" y="510"/>
                      </a:lnTo>
                      <a:lnTo>
                        <a:pt x="1032" y="516"/>
                      </a:lnTo>
                      <a:lnTo>
                        <a:pt x="1038" y="528"/>
                      </a:lnTo>
                      <a:lnTo>
                        <a:pt x="1050" y="540"/>
                      </a:lnTo>
                      <a:lnTo>
                        <a:pt x="1050" y="546"/>
                      </a:lnTo>
                      <a:lnTo>
                        <a:pt x="1050" y="564"/>
                      </a:lnTo>
                      <a:lnTo>
                        <a:pt x="1038" y="576"/>
                      </a:lnTo>
                      <a:lnTo>
                        <a:pt x="1032" y="588"/>
                      </a:lnTo>
                      <a:lnTo>
                        <a:pt x="1020" y="594"/>
                      </a:lnTo>
                      <a:lnTo>
                        <a:pt x="1008" y="594"/>
                      </a:lnTo>
                      <a:lnTo>
                        <a:pt x="1002" y="600"/>
                      </a:lnTo>
                      <a:lnTo>
                        <a:pt x="996" y="612"/>
                      </a:lnTo>
                      <a:lnTo>
                        <a:pt x="996" y="624"/>
                      </a:lnTo>
                      <a:lnTo>
                        <a:pt x="996" y="648"/>
                      </a:lnTo>
                      <a:lnTo>
                        <a:pt x="996" y="660"/>
                      </a:lnTo>
                      <a:lnTo>
                        <a:pt x="1002" y="672"/>
                      </a:lnTo>
                      <a:lnTo>
                        <a:pt x="1002" y="684"/>
                      </a:lnTo>
                      <a:lnTo>
                        <a:pt x="996" y="684"/>
                      </a:lnTo>
                      <a:lnTo>
                        <a:pt x="984" y="690"/>
                      </a:lnTo>
                      <a:lnTo>
                        <a:pt x="972" y="690"/>
                      </a:lnTo>
                      <a:lnTo>
                        <a:pt x="966" y="696"/>
                      </a:lnTo>
                      <a:lnTo>
                        <a:pt x="966" y="702"/>
                      </a:lnTo>
                      <a:lnTo>
                        <a:pt x="966" y="714"/>
                      </a:lnTo>
                      <a:lnTo>
                        <a:pt x="972" y="726"/>
                      </a:lnTo>
                      <a:lnTo>
                        <a:pt x="978" y="744"/>
                      </a:lnTo>
                      <a:lnTo>
                        <a:pt x="978" y="750"/>
                      </a:lnTo>
                      <a:lnTo>
                        <a:pt x="972" y="756"/>
                      </a:lnTo>
                      <a:lnTo>
                        <a:pt x="966" y="756"/>
                      </a:lnTo>
                      <a:lnTo>
                        <a:pt x="942" y="762"/>
                      </a:lnTo>
                      <a:lnTo>
                        <a:pt x="930" y="768"/>
                      </a:lnTo>
                      <a:lnTo>
                        <a:pt x="924" y="774"/>
                      </a:lnTo>
                      <a:lnTo>
                        <a:pt x="918" y="768"/>
                      </a:lnTo>
                      <a:lnTo>
                        <a:pt x="906" y="768"/>
                      </a:lnTo>
                      <a:lnTo>
                        <a:pt x="894" y="762"/>
                      </a:lnTo>
                      <a:lnTo>
                        <a:pt x="882" y="756"/>
                      </a:lnTo>
                      <a:lnTo>
                        <a:pt x="876" y="756"/>
                      </a:lnTo>
                      <a:lnTo>
                        <a:pt x="876" y="762"/>
                      </a:lnTo>
                      <a:lnTo>
                        <a:pt x="864" y="768"/>
                      </a:lnTo>
                      <a:lnTo>
                        <a:pt x="858" y="774"/>
                      </a:lnTo>
                      <a:lnTo>
                        <a:pt x="852" y="774"/>
                      </a:lnTo>
                      <a:lnTo>
                        <a:pt x="840" y="780"/>
                      </a:lnTo>
                      <a:lnTo>
                        <a:pt x="840" y="786"/>
                      </a:lnTo>
                      <a:lnTo>
                        <a:pt x="840" y="792"/>
                      </a:lnTo>
                      <a:lnTo>
                        <a:pt x="840" y="804"/>
                      </a:lnTo>
                      <a:lnTo>
                        <a:pt x="840" y="810"/>
                      </a:lnTo>
                      <a:lnTo>
                        <a:pt x="828" y="816"/>
                      </a:lnTo>
                      <a:lnTo>
                        <a:pt x="810" y="810"/>
                      </a:lnTo>
                      <a:lnTo>
                        <a:pt x="792" y="810"/>
                      </a:lnTo>
                      <a:lnTo>
                        <a:pt x="786" y="816"/>
                      </a:lnTo>
                      <a:lnTo>
                        <a:pt x="780" y="816"/>
                      </a:lnTo>
                      <a:lnTo>
                        <a:pt x="780" y="822"/>
                      </a:lnTo>
                      <a:lnTo>
                        <a:pt x="780" y="828"/>
                      </a:lnTo>
                      <a:lnTo>
                        <a:pt x="780" y="834"/>
                      </a:lnTo>
                      <a:lnTo>
                        <a:pt x="786" y="840"/>
                      </a:lnTo>
                      <a:lnTo>
                        <a:pt x="786" y="846"/>
                      </a:lnTo>
                      <a:lnTo>
                        <a:pt x="786" y="852"/>
                      </a:lnTo>
                      <a:lnTo>
                        <a:pt x="780" y="858"/>
                      </a:lnTo>
                      <a:lnTo>
                        <a:pt x="768" y="858"/>
                      </a:lnTo>
                      <a:lnTo>
                        <a:pt x="762" y="864"/>
                      </a:lnTo>
                      <a:lnTo>
                        <a:pt x="756" y="864"/>
                      </a:lnTo>
                      <a:lnTo>
                        <a:pt x="750" y="870"/>
                      </a:lnTo>
                      <a:lnTo>
                        <a:pt x="744" y="876"/>
                      </a:lnTo>
                      <a:lnTo>
                        <a:pt x="732" y="876"/>
                      </a:lnTo>
                      <a:lnTo>
                        <a:pt x="726" y="876"/>
                      </a:lnTo>
                      <a:lnTo>
                        <a:pt x="720" y="870"/>
                      </a:lnTo>
                      <a:lnTo>
                        <a:pt x="714" y="864"/>
                      </a:lnTo>
                      <a:lnTo>
                        <a:pt x="708" y="870"/>
                      </a:lnTo>
                      <a:lnTo>
                        <a:pt x="702" y="870"/>
                      </a:lnTo>
                      <a:lnTo>
                        <a:pt x="696" y="876"/>
                      </a:lnTo>
                      <a:lnTo>
                        <a:pt x="696" y="882"/>
                      </a:lnTo>
                      <a:lnTo>
                        <a:pt x="696" y="894"/>
                      </a:lnTo>
                      <a:lnTo>
                        <a:pt x="690" y="900"/>
                      </a:lnTo>
                      <a:lnTo>
                        <a:pt x="684" y="900"/>
                      </a:lnTo>
                      <a:lnTo>
                        <a:pt x="672" y="900"/>
                      </a:lnTo>
                      <a:lnTo>
                        <a:pt x="666" y="900"/>
                      </a:lnTo>
                      <a:lnTo>
                        <a:pt x="654" y="888"/>
                      </a:lnTo>
                      <a:lnTo>
                        <a:pt x="654" y="882"/>
                      </a:lnTo>
                      <a:lnTo>
                        <a:pt x="642" y="876"/>
                      </a:lnTo>
                      <a:lnTo>
                        <a:pt x="636" y="876"/>
                      </a:lnTo>
                      <a:lnTo>
                        <a:pt x="630" y="876"/>
                      </a:lnTo>
                      <a:lnTo>
                        <a:pt x="630" y="870"/>
                      </a:lnTo>
                      <a:lnTo>
                        <a:pt x="618" y="858"/>
                      </a:lnTo>
                      <a:lnTo>
                        <a:pt x="612" y="858"/>
                      </a:lnTo>
                      <a:lnTo>
                        <a:pt x="612" y="864"/>
                      </a:lnTo>
                      <a:lnTo>
                        <a:pt x="612" y="870"/>
                      </a:lnTo>
                      <a:lnTo>
                        <a:pt x="606" y="876"/>
                      </a:lnTo>
                      <a:lnTo>
                        <a:pt x="606" y="882"/>
                      </a:lnTo>
                      <a:lnTo>
                        <a:pt x="606" y="888"/>
                      </a:lnTo>
                      <a:lnTo>
                        <a:pt x="600" y="894"/>
                      </a:lnTo>
                      <a:lnTo>
                        <a:pt x="594" y="894"/>
                      </a:lnTo>
                      <a:lnTo>
                        <a:pt x="588" y="900"/>
                      </a:lnTo>
                      <a:lnTo>
                        <a:pt x="582" y="894"/>
                      </a:lnTo>
                      <a:lnTo>
                        <a:pt x="576" y="894"/>
                      </a:lnTo>
                      <a:lnTo>
                        <a:pt x="582" y="900"/>
                      </a:lnTo>
                      <a:lnTo>
                        <a:pt x="576" y="906"/>
                      </a:lnTo>
                      <a:lnTo>
                        <a:pt x="576" y="918"/>
                      </a:lnTo>
                      <a:lnTo>
                        <a:pt x="570" y="918"/>
                      </a:lnTo>
                      <a:lnTo>
                        <a:pt x="570" y="912"/>
                      </a:lnTo>
                      <a:lnTo>
                        <a:pt x="564" y="912"/>
                      </a:lnTo>
                      <a:lnTo>
                        <a:pt x="564" y="918"/>
                      </a:lnTo>
                      <a:lnTo>
                        <a:pt x="558" y="918"/>
                      </a:lnTo>
                      <a:lnTo>
                        <a:pt x="558" y="912"/>
                      </a:lnTo>
                      <a:lnTo>
                        <a:pt x="552" y="906"/>
                      </a:lnTo>
                      <a:lnTo>
                        <a:pt x="552" y="912"/>
                      </a:lnTo>
                      <a:lnTo>
                        <a:pt x="546" y="912"/>
                      </a:lnTo>
                      <a:lnTo>
                        <a:pt x="540" y="906"/>
                      </a:lnTo>
                      <a:lnTo>
                        <a:pt x="534" y="906"/>
                      </a:lnTo>
                      <a:lnTo>
                        <a:pt x="528" y="906"/>
                      </a:lnTo>
                      <a:lnTo>
                        <a:pt x="522" y="906"/>
                      </a:lnTo>
                      <a:lnTo>
                        <a:pt x="522" y="918"/>
                      </a:lnTo>
                      <a:lnTo>
                        <a:pt x="516" y="918"/>
                      </a:lnTo>
                      <a:lnTo>
                        <a:pt x="516" y="924"/>
                      </a:lnTo>
                      <a:lnTo>
                        <a:pt x="510" y="924"/>
                      </a:lnTo>
                      <a:lnTo>
                        <a:pt x="504" y="924"/>
                      </a:lnTo>
                      <a:lnTo>
                        <a:pt x="498" y="930"/>
                      </a:lnTo>
                      <a:lnTo>
                        <a:pt x="492" y="924"/>
                      </a:lnTo>
                      <a:lnTo>
                        <a:pt x="486" y="930"/>
                      </a:lnTo>
                      <a:lnTo>
                        <a:pt x="480" y="942"/>
                      </a:lnTo>
                      <a:lnTo>
                        <a:pt x="468" y="948"/>
                      </a:lnTo>
                      <a:lnTo>
                        <a:pt x="444" y="942"/>
                      </a:lnTo>
                      <a:lnTo>
                        <a:pt x="438" y="954"/>
                      </a:lnTo>
                      <a:lnTo>
                        <a:pt x="426" y="954"/>
                      </a:lnTo>
                      <a:lnTo>
                        <a:pt x="420" y="948"/>
                      </a:lnTo>
                      <a:lnTo>
                        <a:pt x="408" y="936"/>
                      </a:lnTo>
                      <a:lnTo>
                        <a:pt x="396" y="936"/>
                      </a:lnTo>
                      <a:lnTo>
                        <a:pt x="390" y="930"/>
                      </a:lnTo>
                      <a:lnTo>
                        <a:pt x="390" y="924"/>
                      </a:lnTo>
                      <a:lnTo>
                        <a:pt x="384" y="924"/>
                      </a:lnTo>
                      <a:lnTo>
                        <a:pt x="378" y="924"/>
                      </a:lnTo>
                      <a:lnTo>
                        <a:pt x="366" y="924"/>
                      </a:lnTo>
                      <a:lnTo>
                        <a:pt x="360" y="924"/>
                      </a:lnTo>
                      <a:lnTo>
                        <a:pt x="348" y="918"/>
                      </a:lnTo>
                      <a:lnTo>
                        <a:pt x="342" y="906"/>
                      </a:lnTo>
                      <a:lnTo>
                        <a:pt x="336" y="906"/>
                      </a:lnTo>
                      <a:lnTo>
                        <a:pt x="330" y="906"/>
                      </a:lnTo>
                      <a:lnTo>
                        <a:pt x="312" y="906"/>
                      </a:lnTo>
                      <a:lnTo>
                        <a:pt x="312" y="900"/>
                      </a:lnTo>
                      <a:lnTo>
                        <a:pt x="318" y="900"/>
                      </a:lnTo>
                      <a:lnTo>
                        <a:pt x="318" y="894"/>
                      </a:lnTo>
                      <a:lnTo>
                        <a:pt x="318" y="900"/>
                      </a:lnTo>
                      <a:lnTo>
                        <a:pt x="318" y="894"/>
                      </a:lnTo>
                      <a:lnTo>
                        <a:pt x="318" y="888"/>
                      </a:lnTo>
                      <a:lnTo>
                        <a:pt x="312" y="882"/>
                      </a:lnTo>
                      <a:lnTo>
                        <a:pt x="306" y="876"/>
                      </a:lnTo>
                      <a:lnTo>
                        <a:pt x="312" y="876"/>
                      </a:lnTo>
                      <a:lnTo>
                        <a:pt x="312" y="870"/>
                      </a:lnTo>
                      <a:lnTo>
                        <a:pt x="318" y="876"/>
                      </a:lnTo>
                      <a:lnTo>
                        <a:pt x="318" y="870"/>
                      </a:lnTo>
                      <a:lnTo>
                        <a:pt x="324" y="876"/>
                      </a:lnTo>
                      <a:lnTo>
                        <a:pt x="330" y="876"/>
                      </a:lnTo>
                      <a:lnTo>
                        <a:pt x="336" y="876"/>
                      </a:lnTo>
                      <a:lnTo>
                        <a:pt x="342" y="876"/>
                      </a:lnTo>
                      <a:lnTo>
                        <a:pt x="336" y="876"/>
                      </a:lnTo>
                      <a:lnTo>
                        <a:pt x="330" y="870"/>
                      </a:lnTo>
                      <a:lnTo>
                        <a:pt x="324" y="870"/>
                      </a:lnTo>
                      <a:lnTo>
                        <a:pt x="318" y="870"/>
                      </a:lnTo>
                      <a:lnTo>
                        <a:pt x="312" y="870"/>
                      </a:lnTo>
                      <a:lnTo>
                        <a:pt x="318" y="864"/>
                      </a:lnTo>
                      <a:lnTo>
                        <a:pt x="318" y="858"/>
                      </a:lnTo>
                      <a:lnTo>
                        <a:pt x="318" y="852"/>
                      </a:lnTo>
                      <a:lnTo>
                        <a:pt x="312" y="852"/>
                      </a:lnTo>
                      <a:lnTo>
                        <a:pt x="306" y="852"/>
                      </a:lnTo>
                      <a:lnTo>
                        <a:pt x="306" y="846"/>
                      </a:lnTo>
                      <a:lnTo>
                        <a:pt x="312" y="828"/>
                      </a:lnTo>
                      <a:lnTo>
                        <a:pt x="312" y="822"/>
                      </a:lnTo>
                      <a:lnTo>
                        <a:pt x="318" y="822"/>
                      </a:lnTo>
                      <a:lnTo>
                        <a:pt x="312" y="816"/>
                      </a:lnTo>
                      <a:lnTo>
                        <a:pt x="306" y="816"/>
                      </a:lnTo>
                      <a:lnTo>
                        <a:pt x="306" y="810"/>
                      </a:lnTo>
                      <a:lnTo>
                        <a:pt x="306" y="816"/>
                      </a:lnTo>
                      <a:lnTo>
                        <a:pt x="312" y="822"/>
                      </a:lnTo>
                      <a:lnTo>
                        <a:pt x="306" y="822"/>
                      </a:lnTo>
                      <a:lnTo>
                        <a:pt x="306" y="828"/>
                      </a:lnTo>
                      <a:lnTo>
                        <a:pt x="306" y="834"/>
                      </a:lnTo>
                      <a:lnTo>
                        <a:pt x="300" y="840"/>
                      </a:lnTo>
                      <a:lnTo>
                        <a:pt x="300" y="846"/>
                      </a:lnTo>
                      <a:lnTo>
                        <a:pt x="306" y="852"/>
                      </a:lnTo>
                      <a:lnTo>
                        <a:pt x="306" y="858"/>
                      </a:lnTo>
                      <a:lnTo>
                        <a:pt x="312" y="858"/>
                      </a:lnTo>
                      <a:lnTo>
                        <a:pt x="312" y="864"/>
                      </a:lnTo>
                      <a:lnTo>
                        <a:pt x="306" y="864"/>
                      </a:lnTo>
                      <a:lnTo>
                        <a:pt x="300" y="864"/>
                      </a:lnTo>
                      <a:lnTo>
                        <a:pt x="294" y="864"/>
                      </a:lnTo>
                      <a:lnTo>
                        <a:pt x="288" y="864"/>
                      </a:lnTo>
                      <a:lnTo>
                        <a:pt x="282" y="870"/>
                      </a:lnTo>
                      <a:lnTo>
                        <a:pt x="276" y="870"/>
                      </a:lnTo>
                      <a:lnTo>
                        <a:pt x="270" y="876"/>
                      </a:lnTo>
                      <a:lnTo>
                        <a:pt x="264" y="876"/>
                      </a:lnTo>
                      <a:lnTo>
                        <a:pt x="258" y="876"/>
                      </a:lnTo>
                      <a:lnTo>
                        <a:pt x="258" y="870"/>
                      </a:lnTo>
                      <a:lnTo>
                        <a:pt x="252" y="870"/>
                      </a:lnTo>
                      <a:lnTo>
                        <a:pt x="252" y="864"/>
                      </a:lnTo>
                      <a:lnTo>
                        <a:pt x="246" y="858"/>
                      </a:lnTo>
                      <a:lnTo>
                        <a:pt x="246" y="852"/>
                      </a:lnTo>
                      <a:lnTo>
                        <a:pt x="246" y="846"/>
                      </a:lnTo>
                      <a:lnTo>
                        <a:pt x="246" y="840"/>
                      </a:lnTo>
                      <a:lnTo>
                        <a:pt x="246" y="834"/>
                      </a:lnTo>
                      <a:lnTo>
                        <a:pt x="246" y="828"/>
                      </a:lnTo>
                      <a:lnTo>
                        <a:pt x="246" y="822"/>
                      </a:lnTo>
                      <a:lnTo>
                        <a:pt x="240" y="816"/>
                      </a:lnTo>
                      <a:lnTo>
                        <a:pt x="240" y="810"/>
                      </a:lnTo>
                      <a:lnTo>
                        <a:pt x="240" y="804"/>
                      </a:lnTo>
                      <a:lnTo>
                        <a:pt x="240" y="798"/>
                      </a:lnTo>
                      <a:lnTo>
                        <a:pt x="234" y="798"/>
                      </a:lnTo>
                      <a:lnTo>
                        <a:pt x="234" y="792"/>
                      </a:lnTo>
                      <a:lnTo>
                        <a:pt x="234" y="786"/>
                      </a:lnTo>
                      <a:lnTo>
                        <a:pt x="234" y="780"/>
                      </a:lnTo>
                      <a:lnTo>
                        <a:pt x="228" y="780"/>
                      </a:lnTo>
                      <a:lnTo>
                        <a:pt x="228" y="774"/>
                      </a:lnTo>
                      <a:lnTo>
                        <a:pt x="228" y="768"/>
                      </a:lnTo>
                      <a:lnTo>
                        <a:pt x="222" y="762"/>
                      </a:lnTo>
                      <a:lnTo>
                        <a:pt x="222" y="756"/>
                      </a:lnTo>
                      <a:lnTo>
                        <a:pt x="222" y="750"/>
                      </a:lnTo>
                      <a:lnTo>
                        <a:pt x="222" y="744"/>
                      </a:lnTo>
                      <a:lnTo>
                        <a:pt x="222" y="738"/>
                      </a:lnTo>
                      <a:lnTo>
                        <a:pt x="216" y="732"/>
                      </a:lnTo>
                      <a:lnTo>
                        <a:pt x="222" y="732"/>
                      </a:lnTo>
                      <a:lnTo>
                        <a:pt x="228" y="732"/>
                      </a:lnTo>
                      <a:lnTo>
                        <a:pt x="234" y="732"/>
                      </a:lnTo>
                      <a:lnTo>
                        <a:pt x="240" y="732"/>
                      </a:lnTo>
                      <a:lnTo>
                        <a:pt x="246" y="732"/>
                      </a:lnTo>
                      <a:lnTo>
                        <a:pt x="246" y="738"/>
                      </a:lnTo>
                      <a:lnTo>
                        <a:pt x="252" y="738"/>
                      </a:lnTo>
                      <a:lnTo>
                        <a:pt x="258" y="738"/>
                      </a:lnTo>
                      <a:lnTo>
                        <a:pt x="258" y="732"/>
                      </a:lnTo>
                      <a:lnTo>
                        <a:pt x="264" y="732"/>
                      </a:lnTo>
                      <a:lnTo>
                        <a:pt x="270" y="732"/>
                      </a:lnTo>
                      <a:lnTo>
                        <a:pt x="276" y="732"/>
                      </a:lnTo>
                      <a:lnTo>
                        <a:pt x="282" y="732"/>
                      </a:lnTo>
                      <a:lnTo>
                        <a:pt x="288" y="732"/>
                      </a:lnTo>
                      <a:lnTo>
                        <a:pt x="294" y="732"/>
                      </a:lnTo>
                      <a:lnTo>
                        <a:pt x="300" y="732"/>
                      </a:lnTo>
                      <a:lnTo>
                        <a:pt x="300" y="738"/>
                      </a:lnTo>
                      <a:lnTo>
                        <a:pt x="306" y="738"/>
                      </a:lnTo>
                      <a:lnTo>
                        <a:pt x="306" y="744"/>
                      </a:lnTo>
                      <a:lnTo>
                        <a:pt x="306" y="750"/>
                      </a:lnTo>
                      <a:lnTo>
                        <a:pt x="312" y="750"/>
                      </a:lnTo>
                      <a:lnTo>
                        <a:pt x="312" y="756"/>
                      </a:lnTo>
                      <a:lnTo>
                        <a:pt x="318" y="756"/>
                      </a:lnTo>
                      <a:lnTo>
                        <a:pt x="318" y="750"/>
                      </a:lnTo>
                      <a:lnTo>
                        <a:pt x="312" y="750"/>
                      </a:lnTo>
                      <a:lnTo>
                        <a:pt x="312" y="744"/>
                      </a:lnTo>
                      <a:lnTo>
                        <a:pt x="318" y="738"/>
                      </a:lnTo>
                      <a:lnTo>
                        <a:pt x="324" y="738"/>
                      </a:lnTo>
                      <a:lnTo>
                        <a:pt x="330" y="738"/>
                      </a:lnTo>
                      <a:lnTo>
                        <a:pt x="336" y="738"/>
                      </a:lnTo>
                      <a:lnTo>
                        <a:pt x="342" y="738"/>
                      </a:lnTo>
                      <a:lnTo>
                        <a:pt x="348" y="732"/>
                      </a:lnTo>
                      <a:lnTo>
                        <a:pt x="354" y="732"/>
                      </a:lnTo>
                      <a:lnTo>
                        <a:pt x="360" y="732"/>
                      </a:lnTo>
                      <a:lnTo>
                        <a:pt x="360" y="726"/>
                      </a:lnTo>
                      <a:lnTo>
                        <a:pt x="366" y="726"/>
                      </a:lnTo>
                      <a:lnTo>
                        <a:pt x="366" y="720"/>
                      </a:lnTo>
                      <a:lnTo>
                        <a:pt x="366" y="714"/>
                      </a:lnTo>
                      <a:lnTo>
                        <a:pt x="360" y="708"/>
                      </a:lnTo>
                      <a:lnTo>
                        <a:pt x="354" y="708"/>
                      </a:lnTo>
                      <a:lnTo>
                        <a:pt x="348" y="702"/>
                      </a:lnTo>
                      <a:lnTo>
                        <a:pt x="354" y="702"/>
                      </a:lnTo>
                      <a:lnTo>
                        <a:pt x="354" y="696"/>
                      </a:lnTo>
                      <a:lnTo>
                        <a:pt x="348" y="696"/>
                      </a:lnTo>
                      <a:lnTo>
                        <a:pt x="348" y="690"/>
                      </a:lnTo>
                      <a:lnTo>
                        <a:pt x="342" y="690"/>
                      </a:lnTo>
                      <a:lnTo>
                        <a:pt x="342" y="684"/>
                      </a:lnTo>
                      <a:lnTo>
                        <a:pt x="342" y="678"/>
                      </a:lnTo>
                      <a:lnTo>
                        <a:pt x="342" y="666"/>
                      </a:lnTo>
                      <a:lnTo>
                        <a:pt x="342" y="660"/>
                      </a:lnTo>
                      <a:lnTo>
                        <a:pt x="348" y="654"/>
                      </a:lnTo>
                      <a:lnTo>
                        <a:pt x="348" y="642"/>
                      </a:lnTo>
                      <a:lnTo>
                        <a:pt x="354" y="642"/>
                      </a:lnTo>
                      <a:lnTo>
                        <a:pt x="360" y="642"/>
                      </a:lnTo>
                      <a:lnTo>
                        <a:pt x="366" y="642"/>
                      </a:lnTo>
                      <a:lnTo>
                        <a:pt x="372" y="648"/>
                      </a:lnTo>
                      <a:lnTo>
                        <a:pt x="366" y="642"/>
                      </a:lnTo>
                      <a:lnTo>
                        <a:pt x="372" y="642"/>
                      </a:lnTo>
                      <a:lnTo>
                        <a:pt x="378" y="642"/>
                      </a:lnTo>
                      <a:lnTo>
                        <a:pt x="384" y="642"/>
                      </a:lnTo>
                      <a:lnTo>
                        <a:pt x="390" y="642"/>
                      </a:lnTo>
                      <a:lnTo>
                        <a:pt x="396" y="642"/>
                      </a:lnTo>
                      <a:lnTo>
                        <a:pt x="396" y="636"/>
                      </a:lnTo>
                      <a:lnTo>
                        <a:pt x="402" y="636"/>
                      </a:lnTo>
                      <a:lnTo>
                        <a:pt x="408" y="636"/>
                      </a:lnTo>
                      <a:lnTo>
                        <a:pt x="402" y="636"/>
                      </a:lnTo>
                      <a:lnTo>
                        <a:pt x="402" y="630"/>
                      </a:lnTo>
                      <a:lnTo>
                        <a:pt x="408" y="630"/>
                      </a:lnTo>
                      <a:lnTo>
                        <a:pt x="408" y="624"/>
                      </a:lnTo>
                      <a:lnTo>
                        <a:pt x="408" y="618"/>
                      </a:lnTo>
                      <a:lnTo>
                        <a:pt x="414" y="618"/>
                      </a:lnTo>
                      <a:lnTo>
                        <a:pt x="420" y="618"/>
                      </a:lnTo>
                      <a:lnTo>
                        <a:pt x="426" y="624"/>
                      </a:lnTo>
                      <a:lnTo>
                        <a:pt x="432" y="624"/>
                      </a:lnTo>
                      <a:lnTo>
                        <a:pt x="438" y="624"/>
                      </a:lnTo>
                      <a:lnTo>
                        <a:pt x="438" y="618"/>
                      </a:lnTo>
                      <a:lnTo>
                        <a:pt x="444" y="618"/>
                      </a:lnTo>
                      <a:lnTo>
                        <a:pt x="450" y="618"/>
                      </a:lnTo>
                      <a:lnTo>
                        <a:pt x="444" y="618"/>
                      </a:lnTo>
                      <a:lnTo>
                        <a:pt x="438" y="618"/>
                      </a:lnTo>
                      <a:lnTo>
                        <a:pt x="438" y="612"/>
                      </a:lnTo>
                      <a:lnTo>
                        <a:pt x="438" y="618"/>
                      </a:lnTo>
                      <a:lnTo>
                        <a:pt x="432" y="624"/>
                      </a:lnTo>
                      <a:lnTo>
                        <a:pt x="426" y="618"/>
                      </a:lnTo>
                      <a:lnTo>
                        <a:pt x="420" y="612"/>
                      </a:lnTo>
                      <a:lnTo>
                        <a:pt x="414" y="612"/>
                      </a:lnTo>
                      <a:lnTo>
                        <a:pt x="408" y="612"/>
                      </a:lnTo>
                      <a:lnTo>
                        <a:pt x="402" y="612"/>
                      </a:lnTo>
                      <a:lnTo>
                        <a:pt x="402" y="618"/>
                      </a:lnTo>
                      <a:lnTo>
                        <a:pt x="402" y="624"/>
                      </a:lnTo>
                      <a:lnTo>
                        <a:pt x="396" y="630"/>
                      </a:lnTo>
                      <a:lnTo>
                        <a:pt x="390" y="630"/>
                      </a:lnTo>
                      <a:lnTo>
                        <a:pt x="384" y="630"/>
                      </a:lnTo>
                      <a:lnTo>
                        <a:pt x="390" y="630"/>
                      </a:lnTo>
                      <a:lnTo>
                        <a:pt x="384" y="630"/>
                      </a:lnTo>
                      <a:lnTo>
                        <a:pt x="378" y="630"/>
                      </a:lnTo>
                      <a:lnTo>
                        <a:pt x="378" y="636"/>
                      </a:lnTo>
                      <a:lnTo>
                        <a:pt x="372" y="630"/>
                      </a:lnTo>
                      <a:lnTo>
                        <a:pt x="366" y="630"/>
                      </a:lnTo>
                      <a:lnTo>
                        <a:pt x="360" y="630"/>
                      </a:lnTo>
                      <a:lnTo>
                        <a:pt x="354" y="630"/>
                      </a:lnTo>
                      <a:lnTo>
                        <a:pt x="354" y="636"/>
                      </a:lnTo>
                      <a:lnTo>
                        <a:pt x="348" y="636"/>
                      </a:lnTo>
                      <a:lnTo>
                        <a:pt x="348" y="642"/>
                      </a:lnTo>
                      <a:lnTo>
                        <a:pt x="342" y="642"/>
                      </a:lnTo>
                      <a:lnTo>
                        <a:pt x="342" y="648"/>
                      </a:lnTo>
                      <a:lnTo>
                        <a:pt x="342" y="654"/>
                      </a:lnTo>
                      <a:lnTo>
                        <a:pt x="336" y="654"/>
                      </a:lnTo>
                      <a:lnTo>
                        <a:pt x="336" y="660"/>
                      </a:lnTo>
                      <a:lnTo>
                        <a:pt x="336" y="666"/>
                      </a:lnTo>
                      <a:lnTo>
                        <a:pt x="330" y="672"/>
                      </a:lnTo>
                      <a:lnTo>
                        <a:pt x="330" y="678"/>
                      </a:lnTo>
                      <a:lnTo>
                        <a:pt x="330" y="684"/>
                      </a:lnTo>
                      <a:lnTo>
                        <a:pt x="330" y="690"/>
                      </a:lnTo>
                      <a:lnTo>
                        <a:pt x="324" y="696"/>
                      </a:lnTo>
                      <a:lnTo>
                        <a:pt x="324" y="702"/>
                      </a:lnTo>
                      <a:lnTo>
                        <a:pt x="318" y="702"/>
                      </a:lnTo>
                      <a:lnTo>
                        <a:pt x="318" y="708"/>
                      </a:lnTo>
                      <a:lnTo>
                        <a:pt x="312" y="708"/>
                      </a:lnTo>
                      <a:lnTo>
                        <a:pt x="312" y="702"/>
                      </a:lnTo>
                      <a:lnTo>
                        <a:pt x="306" y="702"/>
                      </a:lnTo>
                      <a:lnTo>
                        <a:pt x="300" y="702"/>
                      </a:lnTo>
                      <a:lnTo>
                        <a:pt x="294" y="696"/>
                      </a:lnTo>
                      <a:lnTo>
                        <a:pt x="288" y="696"/>
                      </a:lnTo>
                      <a:lnTo>
                        <a:pt x="282" y="690"/>
                      </a:lnTo>
                      <a:lnTo>
                        <a:pt x="288" y="684"/>
                      </a:lnTo>
                      <a:lnTo>
                        <a:pt x="294" y="684"/>
                      </a:lnTo>
                      <a:lnTo>
                        <a:pt x="294" y="678"/>
                      </a:lnTo>
                      <a:lnTo>
                        <a:pt x="300" y="678"/>
                      </a:lnTo>
                      <a:lnTo>
                        <a:pt x="294" y="678"/>
                      </a:lnTo>
                      <a:lnTo>
                        <a:pt x="294" y="672"/>
                      </a:lnTo>
                      <a:lnTo>
                        <a:pt x="294" y="666"/>
                      </a:lnTo>
                      <a:lnTo>
                        <a:pt x="288" y="666"/>
                      </a:lnTo>
                      <a:lnTo>
                        <a:pt x="288" y="672"/>
                      </a:lnTo>
                      <a:lnTo>
                        <a:pt x="294" y="672"/>
                      </a:lnTo>
                      <a:lnTo>
                        <a:pt x="288" y="678"/>
                      </a:lnTo>
                      <a:lnTo>
                        <a:pt x="282" y="684"/>
                      </a:lnTo>
                      <a:lnTo>
                        <a:pt x="282" y="678"/>
                      </a:lnTo>
                      <a:lnTo>
                        <a:pt x="276" y="678"/>
                      </a:lnTo>
                      <a:lnTo>
                        <a:pt x="282" y="684"/>
                      </a:lnTo>
                      <a:lnTo>
                        <a:pt x="282" y="690"/>
                      </a:lnTo>
                      <a:lnTo>
                        <a:pt x="282" y="696"/>
                      </a:lnTo>
                      <a:lnTo>
                        <a:pt x="288" y="702"/>
                      </a:lnTo>
                      <a:lnTo>
                        <a:pt x="294" y="708"/>
                      </a:lnTo>
                      <a:lnTo>
                        <a:pt x="294" y="714"/>
                      </a:lnTo>
                      <a:lnTo>
                        <a:pt x="288" y="714"/>
                      </a:lnTo>
                      <a:lnTo>
                        <a:pt x="282" y="714"/>
                      </a:lnTo>
                      <a:lnTo>
                        <a:pt x="276" y="714"/>
                      </a:lnTo>
                      <a:lnTo>
                        <a:pt x="270" y="714"/>
                      </a:lnTo>
                      <a:lnTo>
                        <a:pt x="276" y="714"/>
                      </a:lnTo>
                      <a:lnTo>
                        <a:pt x="270" y="714"/>
                      </a:lnTo>
                      <a:lnTo>
                        <a:pt x="264" y="714"/>
                      </a:lnTo>
                      <a:lnTo>
                        <a:pt x="258" y="714"/>
                      </a:lnTo>
                      <a:lnTo>
                        <a:pt x="252" y="714"/>
                      </a:lnTo>
                      <a:lnTo>
                        <a:pt x="246" y="714"/>
                      </a:lnTo>
                      <a:lnTo>
                        <a:pt x="240" y="714"/>
                      </a:lnTo>
                      <a:lnTo>
                        <a:pt x="240" y="708"/>
                      </a:lnTo>
                      <a:lnTo>
                        <a:pt x="234" y="708"/>
                      </a:lnTo>
                      <a:lnTo>
                        <a:pt x="228" y="708"/>
                      </a:lnTo>
                      <a:lnTo>
                        <a:pt x="222" y="702"/>
                      </a:lnTo>
                      <a:lnTo>
                        <a:pt x="216" y="702"/>
                      </a:lnTo>
                      <a:lnTo>
                        <a:pt x="210" y="702"/>
                      </a:lnTo>
                      <a:lnTo>
                        <a:pt x="198" y="696"/>
                      </a:lnTo>
                      <a:lnTo>
                        <a:pt x="192" y="690"/>
                      </a:lnTo>
                      <a:lnTo>
                        <a:pt x="186" y="690"/>
                      </a:lnTo>
                      <a:lnTo>
                        <a:pt x="180" y="684"/>
                      </a:lnTo>
                      <a:lnTo>
                        <a:pt x="174" y="684"/>
                      </a:lnTo>
                      <a:lnTo>
                        <a:pt x="168" y="684"/>
                      </a:lnTo>
                      <a:lnTo>
                        <a:pt x="168" y="678"/>
                      </a:lnTo>
                      <a:lnTo>
                        <a:pt x="156" y="672"/>
                      </a:lnTo>
                      <a:lnTo>
                        <a:pt x="150" y="660"/>
                      </a:lnTo>
                      <a:lnTo>
                        <a:pt x="126" y="630"/>
                      </a:lnTo>
                      <a:lnTo>
                        <a:pt x="126" y="624"/>
                      </a:lnTo>
                      <a:lnTo>
                        <a:pt x="126" y="618"/>
                      </a:lnTo>
                      <a:lnTo>
                        <a:pt x="126" y="624"/>
                      </a:lnTo>
                      <a:lnTo>
                        <a:pt x="126" y="618"/>
                      </a:lnTo>
                      <a:lnTo>
                        <a:pt x="126" y="612"/>
                      </a:lnTo>
                      <a:lnTo>
                        <a:pt x="126" y="606"/>
                      </a:lnTo>
                      <a:lnTo>
                        <a:pt x="126" y="600"/>
                      </a:lnTo>
                      <a:lnTo>
                        <a:pt x="132" y="594"/>
                      </a:lnTo>
                      <a:lnTo>
                        <a:pt x="138" y="594"/>
                      </a:lnTo>
                      <a:lnTo>
                        <a:pt x="144" y="588"/>
                      </a:lnTo>
                      <a:lnTo>
                        <a:pt x="144" y="582"/>
                      </a:lnTo>
                      <a:lnTo>
                        <a:pt x="150" y="582"/>
                      </a:lnTo>
                      <a:lnTo>
                        <a:pt x="150" y="576"/>
                      </a:lnTo>
                      <a:lnTo>
                        <a:pt x="156" y="576"/>
                      </a:lnTo>
                      <a:lnTo>
                        <a:pt x="156" y="582"/>
                      </a:lnTo>
                      <a:lnTo>
                        <a:pt x="156" y="576"/>
                      </a:lnTo>
                      <a:lnTo>
                        <a:pt x="162" y="576"/>
                      </a:lnTo>
                      <a:lnTo>
                        <a:pt x="168" y="576"/>
                      </a:lnTo>
                      <a:lnTo>
                        <a:pt x="174" y="576"/>
                      </a:lnTo>
                      <a:lnTo>
                        <a:pt x="180" y="582"/>
                      </a:lnTo>
                      <a:lnTo>
                        <a:pt x="192" y="582"/>
                      </a:lnTo>
                      <a:lnTo>
                        <a:pt x="198" y="582"/>
                      </a:lnTo>
                      <a:lnTo>
                        <a:pt x="204" y="582"/>
                      </a:lnTo>
                      <a:lnTo>
                        <a:pt x="210" y="582"/>
                      </a:lnTo>
                      <a:lnTo>
                        <a:pt x="216" y="588"/>
                      </a:lnTo>
                      <a:lnTo>
                        <a:pt x="222" y="588"/>
                      </a:lnTo>
                      <a:lnTo>
                        <a:pt x="234" y="588"/>
                      </a:lnTo>
                      <a:lnTo>
                        <a:pt x="240" y="588"/>
                      </a:lnTo>
                      <a:lnTo>
                        <a:pt x="240" y="594"/>
                      </a:lnTo>
                      <a:lnTo>
                        <a:pt x="240" y="588"/>
                      </a:lnTo>
                      <a:lnTo>
                        <a:pt x="246" y="588"/>
                      </a:lnTo>
                      <a:lnTo>
                        <a:pt x="246" y="594"/>
                      </a:lnTo>
                      <a:lnTo>
                        <a:pt x="252" y="588"/>
                      </a:lnTo>
                      <a:lnTo>
                        <a:pt x="258" y="588"/>
                      </a:lnTo>
                      <a:lnTo>
                        <a:pt x="258" y="594"/>
                      </a:lnTo>
                      <a:lnTo>
                        <a:pt x="252" y="594"/>
                      </a:lnTo>
                      <a:lnTo>
                        <a:pt x="252" y="600"/>
                      </a:lnTo>
                      <a:lnTo>
                        <a:pt x="246" y="600"/>
                      </a:lnTo>
                      <a:lnTo>
                        <a:pt x="246" y="606"/>
                      </a:lnTo>
                      <a:lnTo>
                        <a:pt x="246" y="600"/>
                      </a:lnTo>
                      <a:lnTo>
                        <a:pt x="252" y="600"/>
                      </a:lnTo>
                      <a:lnTo>
                        <a:pt x="258" y="594"/>
                      </a:lnTo>
                      <a:lnTo>
                        <a:pt x="264" y="594"/>
                      </a:lnTo>
                      <a:lnTo>
                        <a:pt x="264" y="588"/>
                      </a:lnTo>
                      <a:lnTo>
                        <a:pt x="270" y="588"/>
                      </a:lnTo>
                      <a:lnTo>
                        <a:pt x="270" y="582"/>
                      </a:lnTo>
                      <a:lnTo>
                        <a:pt x="270" y="576"/>
                      </a:lnTo>
                      <a:lnTo>
                        <a:pt x="276" y="576"/>
                      </a:lnTo>
                      <a:lnTo>
                        <a:pt x="276" y="570"/>
                      </a:lnTo>
                      <a:lnTo>
                        <a:pt x="276" y="564"/>
                      </a:lnTo>
                      <a:lnTo>
                        <a:pt x="270" y="558"/>
                      </a:lnTo>
                      <a:lnTo>
                        <a:pt x="276" y="558"/>
                      </a:lnTo>
                      <a:lnTo>
                        <a:pt x="276" y="552"/>
                      </a:lnTo>
                      <a:lnTo>
                        <a:pt x="276" y="558"/>
                      </a:lnTo>
                      <a:lnTo>
                        <a:pt x="282" y="558"/>
                      </a:lnTo>
                      <a:lnTo>
                        <a:pt x="288" y="558"/>
                      </a:lnTo>
                      <a:lnTo>
                        <a:pt x="294" y="558"/>
                      </a:lnTo>
                      <a:lnTo>
                        <a:pt x="300" y="558"/>
                      </a:lnTo>
                      <a:lnTo>
                        <a:pt x="306" y="558"/>
                      </a:lnTo>
                      <a:lnTo>
                        <a:pt x="312" y="558"/>
                      </a:lnTo>
                      <a:lnTo>
                        <a:pt x="318" y="558"/>
                      </a:lnTo>
                      <a:lnTo>
                        <a:pt x="318" y="564"/>
                      </a:lnTo>
                      <a:lnTo>
                        <a:pt x="324" y="564"/>
                      </a:lnTo>
                      <a:lnTo>
                        <a:pt x="324" y="570"/>
                      </a:lnTo>
                      <a:lnTo>
                        <a:pt x="330" y="570"/>
                      </a:lnTo>
                      <a:lnTo>
                        <a:pt x="336" y="570"/>
                      </a:lnTo>
                      <a:lnTo>
                        <a:pt x="342" y="570"/>
                      </a:lnTo>
                      <a:lnTo>
                        <a:pt x="348" y="570"/>
                      </a:lnTo>
                      <a:lnTo>
                        <a:pt x="354" y="570"/>
                      </a:lnTo>
                      <a:lnTo>
                        <a:pt x="360" y="570"/>
                      </a:lnTo>
                      <a:lnTo>
                        <a:pt x="366" y="570"/>
                      </a:lnTo>
                      <a:lnTo>
                        <a:pt x="360" y="570"/>
                      </a:lnTo>
                      <a:lnTo>
                        <a:pt x="360" y="564"/>
                      </a:lnTo>
                      <a:lnTo>
                        <a:pt x="354" y="564"/>
                      </a:lnTo>
                      <a:lnTo>
                        <a:pt x="348" y="564"/>
                      </a:lnTo>
                      <a:lnTo>
                        <a:pt x="342" y="564"/>
                      </a:lnTo>
                      <a:lnTo>
                        <a:pt x="342" y="570"/>
                      </a:lnTo>
                      <a:lnTo>
                        <a:pt x="336" y="564"/>
                      </a:lnTo>
                      <a:lnTo>
                        <a:pt x="336" y="570"/>
                      </a:lnTo>
                      <a:lnTo>
                        <a:pt x="336" y="564"/>
                      </a:lnTo>
                      <a:lnTo>
                        <a:pt x="330" y="564"/>
                      </a:lnTo>
                      <a:lnTo>
                        <a:pt x="324" y="558"/>
                      </a:lnTo>
                      <a:lnTo>
                        <a:pt x="324" y="564"/>
                      </a:lnTo>
                      <a:lnTo>
                        <a:pt x="324" y="558"/>
                      </a:lnTo>
                      <a:lnTo>
                        <a:pt x="318" y="558"/>
                      </a:lnTo>
                      <a:lnTo>
                        <a:pt x="312" y="552"/>
                      </a:lnTo>
                      <a:lnTo>
                        <a:pt x="312" y="558"/>
                      </a:lnTo>
                      <a:lnTo>
                        <a:pt x="312" y="552"/>
                      </a:lnTo>
                      <a:lnTo>
                        <a:pt x="306" y="552"/>
                      </a:lnTo>
                      <a:lnTo>
                        <a:pt x="300" y="546"/>
                      </a:lnTo>
                      <a:lnTo>
                        <a:pt x="294" y="546"/>
                      </a:lnTo>
                      <a:lnTo>
                        <a:pt x="288" y="546"/>
                      </a:lnTo>
                      <a:lnTo>
                        <a:pt x="282" y="546"/>
                      </a:lnTo>
                      <a:lnTo>
                        <a:pt x="276" y="546"/>
                      </a:lnTo>
                      <a:lnTo>
                        <a:pt x="276" y="552"/>
                      </a:lnTo>
                      <a:lnTo>
                        <a:pt x="270" y="552"/>
                      </a:lnTo>
                      <a:lnTo>
                        <a:pt x="270" y="558"/>
                      </a:lnTo>
                      <a:lnTo>
                        <a:pt x="270" y="564"/>
                      </a:lnTo>
                      <a:lnTo>
                        <a:pt x="264" y="570"/>
                      </a:lnTo>
                      <a:lnTo>
                        <a:pt x="258" y="576"/>
                      </a:lnTo>
                      <a:lnTo>
                        <a:pt x="258" y="582"/>
                      </a:lnTo>
                      <a:lnTo>
                        <a:pt x="252" y="582"/>
                      </a:lnTo>
                      <a:lnTo>
                        <a:pt x="246" y="582"/>
                      </a:lnTo>
                      <a:lnTo>
                        <a:pt x="240" y="582"/>
                      </a:lnTo>
                      <a:lnTo>
                        <a:pt x="234" y="576"/>
                      </a:lnTo>
                      <a:lnTo>
                        <a:pt x="228" y="576"/>
                      </a:lnTo>
                      <a:lnTo>
                        <a:pt x="222" y="576"/>
                      </a:lnTo>
                      <a:lnTo>
                        <a:pt x="222" y="570"/>
                      </a:lnTo>
                      <a:lnTo>
                        <a:pt x="216" y="564"/>
                      </a:lnTo>
                      <a:lnTo>
                        <a:pt x="216" y="558"/>
                      </a:lnTo>
                      <a:lnTo>
                        <a:pt x="210" y="558"/>
                      </a:lnTo>
                      <a:lnTo>
                        <a:pt x="210" y="552"/>
                      </a:lnTo>
                      <a:lnTo>
                        <a:pt x="216" y="552"/>
                      </a:lnTo>
                      <a:lnTo>
                        <a:pt x="216" y="546"/>
                      </a:lnTo>
                      <a:lnTo>
                        <a:pt x="216" y="540"/>
                      </a:lnTo>
                      <a:lnTo>
                        <a:pt x="222" y="534"/>
                      </a:lnTo>
                      <a:lnTo>
                        <a:pt x="222" y="528"/>
                      </a:lnTo>
                      <a:lnTo>
                        <a:pt x="228" y="522"/>
                      </a:lnTo>
                      <a:lnTo>
                        <a:pt x="228" y="516"/>
                      </a:lnTo>
                      <a:lnTo>
                        <a:pt x="228" y="510"/>
                      </a:lnTo>
                      <a:lnTo>
                        <a:pt x="234" y="510"/>
                      </a:lnTo>
                      <a:lnTo>
                        <a:pt x="240" y="516"/>
                      </a:lnTo>
                      <a:lnTo>
                        <a:pt x="246" y="522"/>
                      </a:lnTo>
                      <a:lnTo>
                        <a:pt x="246" y="516"/>
                      </a:lnTo>
                      <a:lnTo>
                        <a:pt x="240" y="516"/>
                      </a:lnTo>
                      <a:lnTo>
                        <a:pt x="240" y="510"/>
                      </a:lnTo>
                      <a:lnTo>
                        <a:pt x="234" y="510"/>
                      </a:lnTo>
                      <a:lnTo>
                        <a:pt x="234" y="504"/>
                      </a:lnTo>
                      <a:lnTo>
                        <a:pt x="228" y="504"/>
                      </a:lnTo>
                      <a:lnTo>
                        <a:pt x="222" y="504"/>
                      </a:lnTo>
                      <a:lnTo>
                        <a:pt x="222" y="498"/>
                      </a:lnTo>
                      <a:lnTo>
                        <a:pt x="222" y="504"/>
                      </a:lnTo>
                      <a:lnTo>
                        <a:pt x="222" y="510"/>
                      </a:lnTo>
                      <a:lnTo>
                        <a:pt x="222" y="516"/>
                      </a:lnTo>
                      <a:lnTo>
                        <a:pt x="216" y="522"/>
                      </a:lnTo>
                      <a:lnTo>
                        <a:pt x="216" y="528"/>
                      </a:lnTo>
                      <a:lnTo>
                        <a:pt x="210" y="528"/>
                      </a:lnTo>
                      <a:lnTo>
                        <a:pt x="216" y="528"/>
                      </a:lnTo>
                      <a:lnTo>
                        <a:pt x="210" y="534"/>
                      </a:lnTo>
                      <a:lnTo>
                        <a:pt x="210" y="540"/>
                      </a:lnTo>
                      <a:lnTo>
                        <a:pt x="210" y="546"/>
                      </a:lnTo>
                      <a:lnTo>
                        <a:pt x="204" y="546"/>
                      </a:lnTo>
                      <a:lnTo>
                        <a:pt x="204" y="552"/>
                      </a:lnTo>
                      <a:lnTo>
                        <a:pt x="204" y="558"/>
                      </a:lnTo>
                      <a:lnTo>
                        <a:pt x="204" y="564"/>
                      </a:lnTo>
                      <a:lnTo>
                        <a:pt x="198" y="570"/>
                      </a:lnTo>
                      <a:lnTo>
                        <a:pt x="192" y="564"/>
                      </a:lnTo>
                      <a:lnTo>
                        <a:pt x="186" y="564"/>
                      </a:lnTo>
                      <a:lnTo>
                        <a:pt x="180" y="564"/>
                      </a:lnTo>
                      <a:lnTo>
                        <a:pt x="174" y="564"/>
                      </a:lnTo>
                      <a:lnTo>
                        <a:pt x="168" y="564"/>
                      </a:lnTo>
                      <a:lnTo>
                        <a:pt x="162" y="564"/>
                      </a:lnTo>
                      <a:lnTo>
                        <a:pt x="156" y="570"/>
                      </a:lnTo>
                      <a:lnTo>
                        <a:pt x="150" y="570"/>
                      </a:lnTo>
                      <a:lnTo>
                        <a:pt x="150" y="564"/>
                      </a:lnTo>
                      <a:lnTo>
                        <a:pt x="150" y="570"/>
                      </a:lnTo>
                      <a:lnTo>
                        <a:pt x="150" y="576"/>
                      </a:lnTo>
                      <a:lnTo>
                        <a:pt x="144" y="576"/>
                      </a:lnTo>
                      <a:lnTo>
                        <a:pt x="138" y="576"/>
                      </a:lnTo>
                      <a:lnTo>
                        <a:pt x="132" y="582"/>
                      </a:lnTo>
                      <a:lnTo>
                        <a:pt x="126" y="582"/>
                      </a:lnTo>
                      <a:lnTo>
                        <a:pt x="120" y="582"/>
                      </a:lnTo>
                      <a:lnTo>
                        <a:pt x="114" y="576"/>
                      </a:lnTo>
                      <a:lnTo>
                        <a:pt x="108" y="564"/>
                      </a:lnTo>
                      <a:lnTo>
                        <a:pt x="102" y="558"/>
                      </a:lnTo>
                      <a:lnTo>
                        <a:pt x="96" y="552"/>
                      </a:lnTo>
                      <a:lnTo>
                        <a:pt x="90" y="546"/>
                      </a:lnTo>
                      <a:lnTo>
                        <a:pt x="90" y="540"/>
                      </a:lnTo>
                      <a:lnTo>
                        <a:pt x="84" y="534"/>
                      </a:lnTo>
                      <a:lnTo>
                        <a:pt x="84" y="528"/>
                      </a:lnTo>
                      <a:lnTo>
                        <a:pt x="78" y="522"/>
                      </a:lnTo>
                      <a:lnTo>
                        <a:pt x="78" y="516"/>
                      </a:lnTo>
                      <a:lnTo>
                        <a:pt x="72" y="510"/>
                      </a:lnTo>
                      <a:lnTo>
                        <a:pt x="66" y="504"/>
                      </a:lnTo>
                      <a:lnTo>
                        <a:pt x="66" y="498"/>
                      </a:lnTo>
                      <a:lnTo>
                        <a:pt x="66" y="492"/>
                      </a:lnTo>
                      <a:lnTo>
                        <a:pt x="66" y="486"/>
                      </a:lnTo>
                      <a:lnTo>
                        <a:pt x="66" y="480"/>
                      </a:lnTo>
                      <a:lnTo>
                        <a:pt x="66" y="474"/>
                      </a:lnTo>
                      <a:lnTo>
                        <a:pt x="72" y="474"/>
                      </a:lnTo>
                      <a:lnTo>
                        <a:pt x="72" y="468"/>
                      </a:lnTo>
                      <a:lnTo>
                        <a:pt x="78" y="462"/>
                      </a:lnTo>
                      <a:lnTo>
                        <a:pt x="78" y="456"/>
                      </a:lnTo>
                      <a:lnTo>
                        <a:pt x="84" y="456"/>
                      </a:lnTo>
                      <a:lnTo>
                        <a:pt x="84" y="450"/>
                      </a:lnTo>
                      <a:lnTo>
                        <a:pt x="84" y="444"/>
                      </a:lnTo>
                      <a:lnTo>
                        <a:pt x="90" y="444"/>
                      </a:lnTo>
                      <a:lnTo>
                        <a:pt x="96" y="444"/>
                      </a:lnTo>
                      <a:lnTo>
                        <a:pt x="96" y="450"/>
                      </a:lnTo>
                      <a:lnTo>
                        <a:pt x="102" y="450"/>
                      </a:lnTo>
                      <a:lnTo>
                        <a:pt x="108" y="450"/>
                      </a:lnTo>
                      <a:lnTo>
                        <a:pt x="108" y="456"/>
                      </a:lnTo>
                      <a:lnTo>
                        <a:pt x="108" y="462"/>
                      </a:lnTo>
                      <a:lnTo>
                        <a:pt x="114" y="462"/>
                      </a:lnTo>
                      <a:lnTo>
                        <a:pt x="114" y="468"/>
                      </a:lnTo>
                      <a:lnTo>
                        <a:pt x="114" y="474"/>
                      </a:lnTo>
                      <a:lnTo>
                        <a:pt x="114" y="480"/>
                      </a:lnTo>
                      <a:lnTo>
                        <a:pt x="114" y="486"/>
                      </a:lnTo>
                      <a:lnTo>
                        <a:pt x="120" y="486"/>
                      </a:lnTo>
                      <a:lnTo>
                        <a:pt x="126" y="486"/>
                      </a:lnTo>
                      <a:lnTo>
                        <a:pt x="132" y="486"/>
                      </a:lnTo>
                      <a:lnTo>
                        <a:pt x="126" y="480"/>
                      </a:lnTo>
                      <a:lnTo>
                        <a:pt x="120" y="480"/>
                      </a:lnTo>
                      <a:lnTo>
                        <a:pt x="114" y="480"/>
                      </a:lnTo>
                      <a:lnTo>
                        <a:pt x="120" y="480"/>
                      </a:lnTo>
                      <a:lnTo>
                        <a:pt x="120" y="474"/>
                      </a:lnTo>
                      <a:lnTo>
                        <a:pt x="120" y="468"/>
                      </a:lnTo>
                      <a:lnTo>
                        <a:pt x="114" y="468"/>
                      </a:lnTo>
                      <a:lnTo>
                        <a:pt x="114" y="462"/>
                      </a:lnTo>
                      <a:lnTo>
                        <a:pt x="114" y="456"/>
                      </a:lnTo>
                      <a:lnTo>
                        <a:pt x="108" y="456"/>
                      </a:lnTo>
                      <a:lnTo>
                        <a:pt x="108" y="450"/>
                      </a:lnTo>
                      <a:lnTo>
                        <a:pt x="108" y="444"/>
                      </a:lnTo>
                      <a:lnTo>
                        <a:pt x="114" y="438"/>
                      </a:lnTo>
                      <a:lnTo>
                        <a:pt x="120" y="438"/>
                      </a:lnTo>
                      <a:lnTo>
                        <a:pt x="120" y="432"/>
                      </a:lnTo>
                      <a:lnTo>
                        <a:pt x="132" y="426"/>
                      </a:lnTo>
                      <a:lnTo>
                        <a:pt x="138" y="420"/>
                      </a:lnTo>
                      <a:lnTo>
                        <a:pt x="144" y="420"/>
                      </a:lnTo>
                      <a:lnTo>
                        <a:pt x="144" y="414"/>
                      </a:lnTo>
                      <a:lnTo>
                        <a:pt x="144" y="420"/>
                      </a:lnTo>
                      <a:lnTo>
                        <a:pt x="150" y="420"/>
                      </a:lnTo>
                      <a:lnTo>
                        <a:pt x="150" y="414"/>
                      </a:lnTo>
                      <a:lnTo>
                        <a:pt x="156" y="414"/>
                      </a:lnTo>
                      <a:lnTo>
                        <a:pt x="162" y="414"/>
                      </a:lnTo>
                      <a:lnTo>
                        <a:pt x="162" y="408"/>
                      </a:lnTo>
                      <a:lnTo>
                        <a:pt x="168" y="408"/>
                      </a:lnTo>
                      <a:lnTo>
                        <a:pt x="174" y="414"/>
                      </a:lnTo>
                      <a:lnTo>
                        <a:pt x="174" y="408"/>
                      </a:lnTo>
                      <a:lnTo>
                        <a:pt x="180" y="402"/>
                      </a:lnTo>
                      <a:lnTo>
                        <a:pt x="180" y="396"/>
                      </a:lnTo>
                      <a:lnTo>
                        <a:pt x="186" y="396"/>
                      </a:lnTo>
                      <a:lnTo>
                        <a:pt x="186" y="390"/>
                      </a:lnTo>
                      <a:lnTo>
                        <a:pt x="192" y="390"/>
                      </a:lnTo>
                      <a:lnTo>
                        <a:pt x="198" y="384"/>
                      </a:lnTo>
                      <a:lnTo>
                        <a:pt x="204" y="384"/>
                      </a:lnTo>
                      <a:lnTo>
                        <a:pt x="204" y="390"/>
                      </a:lnTo>
                      <a:lnTo>
                        <a:pt x="204" y="384"/>
                      </a:lnTo>
                      <a:lnTo>
                        <a:pt x="210" y="378"/>
                      </a:lnTo>
                      <a:lnTo>
                        <a:pt x="210" y="372"/>
                      </a:lnTo>
                      <a:lnTo>
                        <a:pt x="216" y="372"/>
                      </a:lnTo>
                      <a:lnTo>
                        <a:pt x="222" y="366"/>
                      </a:lnTo>
                      <a:lnTo>
                        <a:pt x="228" y="360"/>
                      </a:lnTo>
                      <a:lnTo>
                        <a:pt x="234" y="360"/>
                      </a:lnTo>
                      <a:lnTo>
                        <a:pt x="234" y="354"/>
                      </a:lnTo>
                      <a:lnTo>
                        <a:pt x="240" y="354"/>
                      </a:lnTo>
                      <a:lnTo>
                        <a:pt x="246" y="348"/>
                      </a:lnTo>
                      <a:lnTo>
                        <a:pt x="252" y="348"/>
                      </a:lnTo>
                      <a:lnTo>
                        <a:pt x="252" y="342"/>
                      </a:lnTo>
                      <a:lnTo>
                        <a:pt x="246" y="342"/>
                      </a:lnTo>
                      <a:lnTo>
                        <a:pt x="240" y="342"/>
                      </a:lnTo>
                      <a:lnTo>
                        <a:pt x="240" y="348"/>
                      </a:lnTo>
                      <a:lnTo>
                        <a:pt x="240" y="342"/>
                      </a:lnTo>
                      <a:lnTo>
                        <a:pt x="234" y="342"/>
                      </a:lnTo>
                      <a:lnTo>
                        <a:pt x="228" y="336"/>
                      </a:lnTo>
                      <a:lnTo>
                        <a:pt x="222" y="336"/>
                      </a:lnTo>
                      <a:lnTo>
                        <a:pt x="216" y="336"/>
                      </a:lnTo>
                      <a:lnTo>
                        <a:pt x="222" y="324"/>
                      </a:lnTo>
                      <a:lnTo>
                        <a:pt x="222" y="318"/>
                      </a:lnTo>
                      <a:lnTo>
                        <a:pt x="222" y="312"/>
                      </a:lnTo>
                      <a:lnTo>
                        <a:pt x="234" y="318"/>
                      </a:lnTo>
                      <a:lnTo>
                        <a:pt x="246" y="318"/>
                      </a:lnTo>
                      <a:lnTo>
                        <a:pt x="258" y="318"/>
                      </a:lnTo>
                      <a:lnTo>
                        <a:pt x="270" y="312"/>
                      </a:lnTo>
                      <a:lnTo>
                        <a:pt x="276" y="312"/>
                      </a:lnTo>
                      <a:lnTo>
                        <a:pt x="288" y="324"/>
                      </a:lnTo>
                      <a:lnTo>
                        <a:pt x="294" y="318"/>
                      </a:lnTo>
                      <a:lnTo>
                        <a:pt x="294" y="312"/>
                      </a:lnTo>
                      <a:lnTo>
                        <a:pt x="294" y="306"/>
                      </a:lnTo>
                      <a:lnTo>
                        <a:pt x="300" y="300"/>
                      </a:lnTo>
                      <a:lnTo>
                        <a:pt x="306" y="306"/>
                      </a:lnTo>
                      <a:lnTo>
                        <a:pt x="312" y="318"/>
                      </a:lnTo>
                      <a:lnTo>
                        <a:pt x="318" y="312"/>
                      </a:lnTo>
                      <a:lnTo>
                        <a:pt x="324" y="312"/>
                      </a:lnTo>
                      <a:lnTo>
                        <a:pt x="330" y="312"/>
                      </a:lnTo>
                      <a:lnTo>
                        <a:pt x="342" y="306"/>
                      </a:lnTo>
                      <a:lnTo>
                        <a:pt x="348" y="306"/>
                      </a:lnTo>
                      <a:lnTo>
                        <a:pt x="348" y="312"/>
                      </a:lnTo>
                      <a:lnTo>
                        <a:pt x="348" y="318"/>
                      </a:lnTo>
                      <a:lnTo>
                        <a:pt x="354" y="318"/>
                      </a:lnTo>
                      <a:lnTo>
                        <a:pt x="354" y="324"/>
                      </a:lnTo>
                      <a:lnTo>
                        <a:pt x="354" y="330"/>
                      </a:lnTo>
                      <a:lnTo>
                        <a:pt x="360" y="330"/>
                      </a:lnTo>
                      <a:lnTo>
                        <a:pt x="360" y="336"/>
                      </a:lnTo>
                      <a:lnTo>
                        <a:pt x="366" y="330"/>
                      </a:lnTo>
                      <a:lnTo>
                        <a:pt x="378" y="324"/>
                      </a:lnTo>
                      <a:lnTo>
                        <a:pt x="384" y="324"/>
                      </a:lnTo>
                      <a:lnTo>
                        <a:pt x="384" y="318"/>
                      </a:lnTo>
                      <a:lnTo>
                        <a:pt x="390" y="312"/>
                      </a:lnTo>
                      <a:lnTo>
                        <a:pt x="396" y="312"/>
                      </a:lnTo>
                      <a:lnTo>
                        <a:pt x="396" y="306"/>
                      </a:lnTo>
                      <a:lnTo>
                        <a:pt x="402" y="306"/>
                      </a:lnTo>
                      <a:lnTo>
                        <a:pt x="408" y="306"/>
                      </a:lnTo>
                      <a:lnTo>
                        <a:pt x="414" y="300"/>
                      </a:lnTo>
                      <a:lnTo>
                        <a:pt x="420" y="300"/>
                      </a:lnTo>
                      <a:lnTo>
                        <a:pt x="426" y="300"/>
                      </a:lnTo>
                      <a:lnTo>
                        <a:pt x="432" y="300"/>
                      </a:lnTo>
                      <a:lnTo>
                        <a:pt x="444" y="288"/>
                      </a:lnTo>
                      <a:lnTo>
                        <a:pt x="450" y="294"/>
                      </a:lnTo>
                      <a:lnTo>
                        <a:pt x="468" y="300"/>
                      </a:lnTo>
                      <a:lnTo>
                        <a:pt x="498" y="312"/>
                      </a:lnTo>
                      <a:lnTo>
                        <a:pt x="504" y="324"/>
                      </a:lnTo>
                      <a:lnTo>
                        <a:pt x="516" y="330"/>
                      </a:lnTo>
                      <a:lnTo>
                        <a:pt x="516" y="336"/>
                      </a:lnTo>
                      <a:lnTo>
                        <a:pt x="540" y="342"/>
                      </a:lnTo>
                      <a:lnTo>
                        <a:pt x="558" y="372"/>
                      </a:lnTo>
                      <a:lnTo>
                        <a:pt x="594" y="384"/>
                      </a:lnTo>
                      <a:lnTo>
                        <a:pt x="606" y="402"/>
                      </a:lnTo>
                      <a:lnTo>
                        <a:pt x="600" y="420"/>
                      </a:lnTo>
                      <a:lnTo>
                        <a:pt x="588" y="444"/>
                      </a:lnTo>
                      <a:lnTo>
                        <a:pt x="588" y="450"/>
                      </a:lnTo>
                      <a:lnTo>
                        <a:pt x="588" y="456"/>
                      </a:lnTo>
                      <a:lnTo>
                        <a:pt x="594" y="456"/>
                      </a:lnTo>
                      <a:lnTo>
                        <a:pt x="594" y="462"/>
                      </a:lnTo>
                      <a:lnTo>
                        <a:pt x="594" y="468"/>
                      </a:lnTo>
                      <a:lnTo>
                        <a:pt x="594" y="474"/>
                      </a:lnTo>
                      <a:lnTo>
                        <a:pt x="600" y="474"/>
                      </a:lnTo>
                      <a:lnTo>
                        <a:pt x="606" y="480"/>
                      </a:lnTo>
                      <a:lnTo>
                        <a:pt x="606" y="486"/>
                      </a:lnTo>
                      <a:lnTo>
                        <a:pt x="612" y="486"/>
                      </a:lnTo>
                      <a:lnTo>
                        <a:pt x="618" y="486"/>
                      </a:lnTo>
                      <a:lnTo>
                        <a:pt x="624" y="486"/>
                      </a:lnTo>
                      <a:lnTo>
                        <a:pt x="636" y="486"/>
                      </a:lnTo>
                      <a:lnTo>
                        <a:pt x="642" y="486"/>
                      </a:lnTo>
                      <a:lnTo>
                        <a:pt x="648" y="480"/>
                      </a:lnTo>
                      <a:lnTo>
                        <a:pt x="654" y="474"/>
                      </a:lnTo>
                      <a:lnTo>
                        <a:pt x="660" y="468"/>
                      </a:lnTo>
                      <a:lnTo>
                        <a:pt x="666" y="468"/>
                      </a:lnTo>
                      <a:lnTo>
                        <a:pt x="684" y="468"/>
                      </a:lnTo>
                      <a:lnTo>
                        <a:pt x="696" y="468"/>
                      </a:lnTo>
                      <a:lnTo>
                        <a:pt x="696" y="462"/>
                      </a:lnTo>
                      <a:lnTo>
                        <a:pt x="702" y="456"/>
                      </a:lnTo>
                      <a:lnTo>
                        <a:pt x="708" y="450"/>
                      </a:lnTo>
                      <a:lnTo>
                        <a:pt x="714" y="450"/>
                      </a:lnTo>
                      <a:lnTo>
                        <a:pt x="720" y="450"/>
                      </a:lnTo>
                      <a:lnTo>
                        <a:pt x="720" y="438"/>
                      </a:lnTo>
                      <a:lnTo>
                        <a:pt x="726" y="432"/>
                      </a:lnTo>
                      <a:lnTo>
                        <a:pt x="738" y="420"/>
                      </a:lnTo>
                      <a:lnTo>
                        <a:pt x="744" y="420"/>
                      </a:lnTo>
                      <a:lnTo>
                        <a:pt x="750" y="414"/>
                      </a:lnTo>
                      <a:lnTo>
                        <a:pt x="762" y="408"/>
                      </a:lnTo>
                      <a:lnTo>
                        <a:pt x="768" y="408"/>
                      </a:lnTo>
                      <a:lnTo>
                        <a:pt x="768" y="402"/>
                      </a:lnTo>
                      <a:lnTo>
                        <a:pt x="780" y="396"/>
                      </a:lnTo>
                      <a:lnTo>
                        <a:pt x="786" y="396"/>
                      </a:lnTo>
                      <a:lnTo>
                        <a:pt x="786" y="390"/>
                      </a:lnTo>
                      <a:lnTo>
                        <a:pt x="792" y="384"/>
                      </a:lnTo>
                      <a:lnTo>
                        <a:pt x="792" y="378"/>
                      </a:lnTo>
                      <a:lnTo>
                        <a:pt x="798" y="366"/>
                      </a:lnTo>
                      <a:lnTo>
                        <a:pt x="804" y="360"/>
                      </a:lnTo>
                      <a:lnTo>
                        <a:pt x="816" y="342"/>
                      </a:lnTo>
                      <a:lnTo>
                        <a:pt x="816" y="312"/>
                      </a:lnTo>
                      <a:lnTo>
                        <a:pt x="804" y="300"/>
                      </a:lnTo>
                      <a:lnTo>
                        <a:pt x="798" y="288"/>
                      </a:lnTo>
                      <a:lnTo>
                        <a:pt x="762" y="264"/>
                      </a:lnTo>
                      <a:lnTo>
                        <a:pt x="738" y="234"/>
                      </a:lnTo>
                      <a:lnTo>
                        <a:pt x="738" y="222"/>
                      </a:lnTo>
                      <a:lnTo>
                        <a:pt x="744" y="210"/>
                      </a:lnTo>
                      <a:lnTo>
                        <a:pt x="732" y="174"/>
                      </a:lnTo>
                      <a:lnTo>
                        <a:pt x="714" y="156"/>
                      </a:lnTo>
                      <a:lnTo>
                        <a:pt x="708" y="144"/>
                      </a:lnTo>
                      <a:lnTo>
                        <a:pt x="714" y="126"/>
                      </a:lnTo>
                      <a:lnTo>
                        <a:pt x="720" y="114"/>
                      </a:lnTo>
                      <a:lnTo>
                        <a:pt x="732" y="102"/>
                      </a:lnTo>
                      <a:lnTo>
                        <a:pt x="744" y="102"/>
                      </a:lnTo>
                      <a:lnTo>
                        <a:pt x="762" y="108"/>
                      </a:lnTo>
                      <a:lnTo>
                        <a:pt x="774" y="114"/>
                      </a:lnTo>
                      <a:lnTo>
                        <a:pt x="780" y="138"/>
                      </a:lnTo>
                      <a:lnTo>
                        <a:pt x="786" y="144"/>
                      </a:lnTo>
                      <a:lnTo>
                        <a:pt x="798" y="138"/>
                      </a:lnTo>
                      <a:lnTo>
                        <a:pt x="804" y="132"/>
                      </a:lnTo>
                      <a:lnTo>
                        <a:pt x="816" y="120"/>
                      </a:lnTo>
                      <a:lnTo>
                        <a:pt x="816" y="108"/>
                      </a:lnTo>
                      <a:lnTo>
                        <a:pt x="828" y="102"/>
                      </a:lnTo>
                      <a:lnTo>
                        <a:pt x="828" y="96"/>
                      </a:lnTo>
                      <a:lnTo>
                        <a:pt x="840" y="96"/>
                      </a:lnTo>
                      <a:lnTo>
                        <a:pt x="840" y="84"/>
                      </a:lnTo>
                      <a:lnTo>
                        <a:pt x="852" y="90"/>
                      </a:lnTo>
                      <a:lnTo>
                        <a:pt x="852" y="96"/>
                      </a:lnTo>
                      <a:lnTo>
                        <a:pt x="870" y="90"/>
                      </a:lnTo>
                      <a:lnTo>
                        <a:pt x="894" y="78"/>
                      </a:lnTo>
                      <a:lnTo>
                        <a:pt x="912" y="78"/>
                      </a:lnTo>
                      <a:lnTo>
                        <a:pt x="942" y="66"/>
                      </a:lnTo>
                      <a:lnTo>
                        <a:pt x="942" y="60"/>
                      </a:lnTo>
                      <a:lnTo>
                        <a:pt x="954" y="48"/>
                      </a:lnTo>
                      <a:lnTo>
                        <a:pt x="966" y="30"/>
                      </a:lnTo>
                      <a:lnTo>
                        <a:pt x="978" y="30"/>
                      </a:lnTo>
                      <a:lnTo>
                        <a:pt x="978" y="24"/>
                      </a:lnTo>
                      <a:lnTo>
                        <a:pt x="984" y="12"/>
                      </a:lnTo>
                      <a:lnTo>
                        <a:pt x="990" y="12"/>
                      </a:lnTo>
                      <a:lnTo>
                        <a:pt x="996" y="12"/>
                      </a:lnTo>
                      <a:lnTo>
                        <a:pt x="1014" y="6"/>
                      </a:lnTo>
                      <a:lnTo>
                        <a:pt x="1026" y="6"/>
                      </a:lnTo>
                      <a:lnTo>
                        <a:pt x="1044" y="6"/>
                      </a:lnTo>
                      <a:lnTo>
                        <a:pt x="1050" y="6"/>
                      </a:lnTo>
                      <a:lnTo>
                        <a:pt x="1056" y="6"/>
                      </a:lnTo>
                      <a:lnTo>
                        <a:pt x="1062" y="6"/>
                      </a:lnTo>
                      <a:lnTo>
                        <a:pt x="1068" y="6"/>
                      </a:lnTo>
                      <a:lnTo>
                        <a:pt x="1074" y="6"/>
                      </a:lnTo>
                      <a:lnTo>
                        <a:pt x="1080" y="6"/>
                      </a:lnTo>
                      <a:lnTo>
                        <a:pt x="1086" y="0"/>
                      </a:lnTo>
                      <a:lnTo>
                        <a:pt x="1092" y="30"/>
                      </a:lnTo>
                      <a:lnTo>
                        <a:pt x="1098" y="60"/>
                      </a:lnTo>
                      <a:lnTo>
                        <a:pt x="1110" y="84"/>
                      </a:lnTo>
                      <a:lnTo>
                        <a:pt x="1122" y="114"/>
                      </a:lnTo>
                      <a:lnTo>
                        <a:pt x="1128" y="144"/>
                      </a:lnTo>
                      <a:lnTo>
                        <a:pt x="1122" y="156"/>
                      </a:lnTo>
                      <a:lnTo>
                        <a:pt x="1128" y="168"/>
                      </a:lnTo>
                      <a:lnTo>
                        <a:pt x="1134" y="186"/>
                      </a:lnTo>
                      <a:lnTo>
                        <a:pt x="1140" y="204"/>
                      </a:lnTo>
                      <a:lnTo>
                        <a:pt x="1146" y="210"/>
                      </a:lnTo>
                      <a:lnTo>
                        <a:pt x="1146" y="216"/>
                      </a:lnTo>
                      <a:lnTo>
                        <a:pt x="1146" y="228"/>
                      </a:lnTo>
                      <a:lnTo>
                        <a:pt x="1146" y="234"/>
                      </a:lnTo>
                      <a:lnTo>
                        <a:pt x="1140" y="246"/>
                      </a:lnTo>
                      <a:lnTo>
                        <a:pt x="1128" y="258"/>
                      </a:lnTo>
                      <a:lnTo>
                        <a:pt x="1116" y="264"/>
                      </a:lnTo>
                      <a:lnTo>
                        <a:pt x="1110" y="276"/>
                      </a:lnTo>
                      <a:lnTo>
                        <a:pt x="1116" y="288"/>
                      </a:lnTo>
                      <a:lnTo>
                        <a:pt x="1122" y="300"/>
                      </a:lnTo>
                      <a:lnTo>
                        <a:pt x="1122" y="312"/>
                      </a:lnTo>
                      <a:lnTo>
                        <a:pt x="1116" y="324"/>
                      </a:lnTo>
                      <a:lnTo>
                        <a:pt x="1104" y="336"/>
                      </a:lnTo>
                      <a:lnTo>
                        <a:pt x="1104" y="354"/>
                      </a:lnTo>
                      <a:lnTo>
                        <a:pt x="1098" y="372"/>
                      </a:lnTo>
                      <a:lnTo>
                        <a:pt x="1092" y="384"/>
                      </a:lnTo>
                      <a:lnTo>
                        <a:pt x="1086" y="390"/>
                      </a:lnTo>
                      <a:lnTo>
                        <a:pt x="1086" y="402"/>
                      </a:lnTo>
                      <a:lnTo>
                        <a:pt x="1080" y="414"/>
                      </a:lnTo>
                      <a:lnTo>
                        <a:pt x="1074" y="426"/>
                      </a:lnTo>
                      <a:lnTo>
                        <a:pt x="1074" y="450"/>
                      </a:lnTo>
                      <a:lnTo>
                        <a:pt x="1074" y="462"/>
                      </a:lnTo>
                      <a:lnTo>
                        <a:pt x="1068" y="474"/>
                      </a:lnTo>
                      <a:lnTo>
                        <a:pt x="1062" y="486"/>
                      </a:lnTo>
                      <a:lnTo>
                        <a:pt x="1056" y="498"/>
                      </a:lnTo>
                      <a:close/>
                      <a:moveTo>
                        <a:pt x="186" y="378"/>
                      </a:moveTo>
                      <a:lnTo>
                        <a:pt x="186" y="384"/>
                      </a:lnTo>
                      <a:lnTo>
                        <a:pt x="180" y="390"/>
                      </a:lnTo>
                      <a:lnTo>
                        <a:pt x="174" y="396"/>
                      </a:lnTo>
                      <a:lnTo>
                        <a:pt x="168" y="396"/>
                      </a:lnTo>
                      <a:lnTo>
                        <a:pt x="162" y="396"/>
                      </a:lnTo>
                      <a:lnTo>
                        <a:pt x="156" y="396"/>
                      </a:lnTo>
                      <a:lnTo>
                        <a:pt x="156" y="402"/>
                      </a:lnTo>
                      <a:lnTo>
                        <a:pt x="150" y="402"/>
                      </a:lnTo>
                      <a:lnTo>
                        <a:pt x="144" y="402"/>
                      </a:lnTo>
                      <a:lnTo>
                        <a:pt x="144" y="408"/>
                      </a:lnTo>
                      <a:lnTo>
                        <a:pt x="138" y="408"/>
                      </a:lnTo>
                      <a:lnTo>
                        <a:pt x="132" y="414"/>
                      </a:lnTo>
                      <a:lnTo>
                        <a:pt x="126" y="414"/>
                      </a:lnTo>
                      <a:lnTo>
                        <a:pt x="120" y="414"/>
                      </a:lnTo>
                      <a:lnTo>
                        <a:pt x="120" y="420"/>
                      </a:lnTo>
                      <a:lnTo>
                        <a:pt x="114" y="426"/>
                      </a:lnTo>
                      <a:lnTo>
                        <a:pt x="108" y="426"/>
                      </a:lnTo>
                      <a:lnTo>
                        <a:pt x="102" y="426"/>
                      </a:lnTo>
                      <a:lnTo>
                        <a:pt x="102" y="432"/>
                      </a:lnTo>
                      <a:lnTo>
                        <a:pt x="96" y="432"/>
                      </a:lnTo>
                      <a:lnTo>
                        <a:pt x="90" y="432"/>
                      </a:lnTo>
                      <a:lnTo>
                        <a:pt x="84" y="438"/>
                      </a:lnTo>
                      <a:lnTo>
                        <a:pt x="78" y="438"/>
                      </a:lnTo>
                      <a:lnTo>
                        <a:pt x="78" y="444"/>
                      </a:lnTo>
                      <a:lnTo>
                        <a:pt x="72" y="444"/>
                      </a:lnTo>
                      <a:lnTo>
                        <a:pt x="72" y="450"/>
                      </a:lnTo>
                      <a:lnTo>
                        <a:pt x="66" y="456"/>
                      </a:lnTo>
                      <a:lnTo>
                        <a:pt x="66" y="462"/>
                      </a:lnTo>
                      <a:lnTo>
                        <a:pt x="60" y="462"/>
                      </a:lnTo>
                      <a:lnTo>
                        <a:pt x="60" y="468"/>
                      </a:lnTo>
                      <a:lnTo>
                        <a:pt x="60" y="474"/>
                      </a:lnTo>
                      <a:lnTo>
                        <a:pt x="54" y="474"/>
                      </a:lnTo>
                      <a:lnTo>
                        <a:pt x="48" y="468"/>
                      </a:lnTo>
                      <a:lnTo>
                        <a:pt x="42" y="468"/>
                      </a:lnTo>
                      <a:lnTo>
                        <a:pt x="42" y="462"/>
                      </a:lnTo>
                      <a:lnTo>
                        <a:pt x="42" y="456"/>
                      </a:lnTo>
                      <a:lnTo>
                        <a:pt x="36" y="456"/>
                      </a:lnTo>
                      <a:lnTo>
                        <a:pt x="36" y="450"/>
                      </a:lnTo>
                      <a:lnTo>
                        <a:pt x="36" y="444"/>
                      </a:lnTo>
                      <a:lnTo>
                        <a:pt x="30" y="444"/>
                      </a:lnTo>
                      <a:lnTo>
                        <a:pt x="30" y="438"/>
                      </a:lnTo>
                      <a:lnTo>
                        <a:pt x="30" y="432"/>
                      </a:lnTo>
                      <a:lnTo>
                        <a:pt x="24" y="432"/>
                      </a:lnTo>
                      <a:lnTo>
                        <a:pt x="24" y="426"/>
                      </a:lnTo>
                      <a:lnTo>
                        <a:pt x="18" y="420"/>
                      </a:lnTo>
                      <a:lnTo>
                        <a:pt x="18" y="414"/>
                      </a:lnTo>
                      <a:lnTo>
                        <a:pt x="12" y="414"/>
                      </a:lnTo>
                      <a:lnTo>
                        <a:pt x="12" y="408"/>
                      </a:lnTo>
                      <a:lnTo>
                        <a:pt x="6" y="402"/>
                      </a:lnTo>
                      <a:lnTo>
                        <a:pt x="6" y="396"/>
                      </a:lnTo>
                      <a:lnTo>
                        <a:pt x="0" y="396"/>
                      </a:lnTo>
                      <a:lnTo>
                        <a:pt x="6" y="384"/>
                      </a:lnTo>
                      <a:lnTo>
                        <a:pt x="18" y="372"/>
                      </a:lnTo>
                      <a:lnTo>
                        <a:pt x="30" y="348"/>
                      </a:lnTo>
                      <a:lnTo>
                        <a:pt x="30" y="342"/>
                      </a:lnTo>
                      <a:lnTo>
                        <a:pt x="42" y="330"/>
                      </a:lnTo>
                      <a:lnTo>
                        <a:pt x="42" y="324"/>
                      </a:lnTo>
                      <a:lnTo>
                        <a:pt x="48" y="318"/>
                      </a:lnTo>
                      <a:lnTo>
                        <a:pt x="54" y="306"/>
                      </a:lnTo>
                      <a:lnTo>
                        <a:pt x="54" y="294"/>
                      </a:lnTo>
                      <a:lnTo>
                        <a:pt x="60" y="282"/>
                      </a:lnTo>
                      <a:lnTo>
                        <a:pt x="60" y="276"/>
                      </a:lnTo>
                      <a:lnTo>
                        <a:pt x="60" y="270"/>
                      </a:lnTo>
                      <a:lnTo>
                        <a:pt x="66" y="270"/>
                      </a:lnTo>
                      <a:lnTo>
                        <a:pt x="72" y="258"/>
                      </a:lnTo>
                      <a:lnTo>
                        <a:pt x="84" y="246"/>
                      </a:lnTo>
                      <a:lnTo>
                        <a:pt x="90" y="234"/>
                      </a:lnTo>
                      <a:lnTo>
                        <a:pt x="96" y="234"/>
                      </a:lnTo>
                      <a:lnTo>
                        <a:pt x="96" y="228"/>
                      </a:lnTo>
                      <a:lnTo>
                        <a:pt x="102" y="222"/>
                      </a:lnTo>
                      <a:lnTo>
                        <a:pt x="102" y="228"/>
                      </a:lnTo>
                      <a:lnTo>
                        <a:pt x="102" y="234"/>
                      </a:lnTo>
                      <a:lnTo>
                        <a:pt x="108" y="234"/>
                      </a:lnTo>
                      <a:lnTo>
                        <a:pt x="108" y="228"/>
                      </a:lnTo>
                      <a:lnTo>
                        <a:pt x="114" y="228"/>
                      </a:lnTo>
                      <a:lnTo>
                        <a:pt x="114" y="234"/>
                      </a:lnTo>
                      <a:lnTo>
                        <a:pt x="120" y="228"/>
                      </a:lnTo>
                      <a:lnTo>
                        <a:pt x="120" y="222"/>
                      </a:lnTo>
                      <a:lnTo>
                        <a:pt x="126" y="222"/>
                      </a:lnTo>
                      <a:lnTo>
                        <a:pt x="132" y="222"/>
                      </a:lnTo>
                      <a:lnTo>
                        <a:pt x="126" y="228"/>
                      </a:lnTo>
                      <a:lnTo>
                        <a:pt x="132" y="228"/>
                      </a:lnTo>
                      <a:lnTo>
                        <a:pt x="138" y="228"/>
                      </a:lnTo>
                      <a:lnTo>
                        <a:pt x="138" y="234"/>
                      </a:lnTo>
                      <a:lnTo>
                        <a:pt x="144" y="234"/>
                      </a:lnTo>
                      <a:lnTo>
                        <a:pt x="144" y="228"/>
                      </a:lnTo>
                      <a:lnTo>
                        <a:pt x="150" y="228"/>
                      </a:lnTo>
                      <a:lnTo>
                        <a:pt x="156" y="228"/>
                      </a:lnTo>
                      <a:lnTo>
                        <a:pt x="156" y="234"/>
                      </a:lnTo>
                      <a:lnTo>
                        <a:pt x="150" y="234"/>
                      </a:lnTo>
                      <a:lnTo>
                        <a:pt x="156" y="240"/>
                      </a:lnTo>
                      <a:lnTo>
                        <a:pt x="156" y="246"/>
                      </a:lnTo>
                      <a:lnTo>
                        <a:pt x="162" y="240"/>
                      </a:lnTo>
                      <a:lnTo>
                        <a:pt x="162" y="246"/>
                      </a:lnTo>
                      <a:lnTo>
                        <a:pt x="162" y="258"/>
                      </a:lnTo>
                      <a:lnTo>
                        <a:pt x="162" y="264"/>
                      </a:lnTo>
                      <a:lnTo>
                        <a:pt x="156" y="270"/>
                      </a:lnTo>
                      <a:lnTo>
                        <a:pt x="162" y="270"/>
                      </a:lnTo>
                      <a:lnTo>
                        <a:pt x="162" y="282"/>
                      </a:lnTo>
                      <a:lnTo>
                        <a:pt x="168" y="282"/>
                      </a:lnTo>
                      <a:lnTo>
                        <a:pt x="174" y="282"/>
                      </a:lnTo>
                      <a:lnTo>
                        <a:pt x="186" y="288"/>
                      </a:lnTo>
                      <a:lnTo>
                        <a:pt x="186" y="294"/>
                      </a:lnTo>
                      <a:lnTo>
                        <a:pt x="180" y="300"/>
                      </a:lnTo>
                      <a:lnTo>
                        <a:pt x="174" y="318"/>
                      </a:lnTo>
                      <a:lnTo>
                        <a:pt x="174" y="324"/>
                      </a:lnTo>
                      <a:lnTo>
                        <a:pt x="168" y="330"/>
                      </a:lnTo>
                      <a:lnTo>
                        <a:pt x="168" y="342"/>
                      </a:lnTo>
                      <a:lnTo>
                        <a:pt x="168" y="348"/>
                      </a:lnTo>
                      <a:lnTo>
                        <a:pt x="174" y="354"/>
                      </a:lnTo>
                      <a:lnTo>
                        <a:pt x="174" y="360"/>
                      </a:lnTo>
                      <a:lnTo>
                        <a:pt x="180" y="366"/>
                      </a:lnTo>
                      <a:lnTo>
                        <a:pt x="186" y="3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4" name="Freeform 24">
                  <a:extLst>
                    <a:ext uri="{FF2B5EF4-FFF2-40B4-BE49-F238E27FC236}">
                      <a16:creationId xmlns:a16="http://schemas.microsoft.com/office/drawing/2014/main" xmlns="" id="{C74A6C93-F6B1-4B1A-AD1D-C84B9FB82AF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85" y="2652"/>
                  <a:ext cx="484" cy="518"/>
                </a:xfrm>
                <a:custGeom>
                  <a:avLst/>
                  <a:gdLst>
                    <a:gd name="T0" fmla="*/ 90 w 1092"/>
                    <a:gd name="T1" fmla="*/ 60 h 1170"/>
                    <a:gd name="T2" fmla="*/ 83 w 1092"/>
                    <a:gd name="T3" fmla="*/ 62 h 1170"/>
                    <a:gd name="T4" fmla="*/ 72 w 1092"/>
                    <a:gd name="T5" fmla="*/ 68 h 1170"/>
                    <a:gd name="T6" fmla="*/ 68 w 1092"/>
                    <a:gd name="T7" fmla="*/ 71 h 1170"/>
                    <a:gd name="T8" fmla="*/ 61 w 1092"/>
                    <a:gd name="T9" fmla="*/ 69 h 1170"/>
                    <a:gd name="T10" fmla="*/ 64 w 1092"/>
                    <a:gd name="T11" fmla="*/ 82 h 1170"/>
                    <a:gd name="T12" fmla="*/ 67 w 1092"/>
                    <a:gd name="T13" fmla="*/ 93 h 1170"/>
                    <a:gd name="T14" fmla="*/ 62 w 1092"/>
                    <a:gd name="T15" fmla="*/ 96 h 1170"/>
                    <a:gd name="T16" fmla="*/ 59 w 1092"/>
                    <a:gd name="T17" fmla="*/ 99 h 1170"/>
                    <a:gd name="T18" fmla="*/ 53 w 1092"/>
                    <a:gd name="T19" fmla="*/ 101 h 1170"/>
                    <a:gd name="T20" fmla="*/ 50 w 1092"/>
                    <a:gd name="T21" fmla="*/ 100 h 1170"/>
                    <a:gd name="T22" fmla="*/ 50 w 1092"/>
                    <a:gd name="T23" fmla="*/ 93 h 1170"/>
                    <a:gd name="T24" fmla="*/ 37 w 1092"/>
                    <a:gd name="T25" fmla="*/ 85 h 1170"/>
                    <a:gd name="T26" fmla="*/ 32 w 1092"/>
                    <a:gd name="T27" fmla="*/ 86 h 1170"/>
                    <a:gd name="T28" fmla="*/ 29 w 1092"/>
                    <a:gd name="T29" fmla="*/ 88 h 1170"/>
                    <a:gd name="T30" fmla="*/ 27 w 1092"/>
                    <a:gd name="T31" fmla="*/ 86 h 1170"/>
                    <a:gd name="T32" fmla="*/ 23 w 1092"/>
                    <a:gd name="T33" fmla="*/ 87 h 1170"/>
                    <a:gd name="T34" fmla="*/ 17 w 1092"/>
                    <a:gd name="T35" fmla="*/ 87 h 1170"/>
                    <a:gd name="T36" fmla="*/ 18 w 1092"/>
                    <a:gd name="T37" fmla="*/ 89 h 1170"/>
                    <a:gd name="T38" fmla="*/ 16 w 1092"/>
                    <a:gd name="T39" fmla="*/ 92 h 1170"/>
                    <a:gd name="T40" fmla="*/ 12 w 1092"/>
                    <a:gd name="T41" fmla="*/ 89 h 1170"/>
                    <a:gd name="T42" fmla="*/ 13 w 1092"/>
                    <a:gd name="T43" fmla="*/ 84 h 1170"/>
                    <a:gd name="T44" fmla="*/ 12 w 1092"/>
                    <a:gd name="T45" fmla="*/ 80 h 1170"/>
                    <a:gd name="T46" fmla="*/ 10 w 1092"/>
                    <a:gd name="T47" fmla="*/ 80 h 1170"/>
                    <a:gd name="T48" fmla="*/ 8 w 1092"/>
                    <a:gd name="T49" fmla="*/ 79 h 1170"/>
                    <a:gd name="T50" fmla="*/ 6 w 1092"/>
                    <a:gd name="T51" fmla="*/ 78 h 1170"/>
                    <a:gd name="T52" fmla="*/ 6 w 1092"/>
                    <a:gd name="T53" fmla="*/ 77 h 1170"/>
                    <a:gd name="T54" fmla="*/ 4 w 1092"/>
                    <a:gd name="T55" fmla="*/ 75 h 1170"/>
                    <a:gd name="T56" fmla="*/ 0 w 1092"/>
                    <a:gd name="T57" fmla="*/ 72 h 1170"/>
                    <a:gd name="T58" fmla="*/ 0 w 1092"/>
                    <a:gd name="T59" fmla="*/ 69 h 1170"/>
                    <a:gd name="T60" fmla="*/ 3 w 1092"/>
                    <a:gd name="T61" fmla="*/ 67 h 1170"/>
                    <a:gd name="T62" fmla="*/ 6 w 1092"/>
                    <a:gd name="T63" fmla="*/ 62 h 1170"/>
                    <a:gd name="T64" fmla="*/ 8 w 1092"/>
                    <a:gd name="T65" fmla="*/ 58 h 1170"/>
                    <a:gd name="T66" fmla="*/ 5 w 1092"/>
                    <a:gd name="T67" fmla="*/ 54 h 1170"/>
                    <a:gd name="T68" fmla="*/ 6 w 1092"/>
                    <a:gd name="T69" fmla="*/ 50 h 1170"/>
                    <a:gd name="T70" fmla="*/ 8 w 1092"/>
                    <a:gd name="T71" fmla="*/ 46 h 1170"/>
                    <a:gd name="T72" fmla="*/ 10 w 1092"/>
                    <a:gd name="T73" fmla="*/ 43 h 1170"/>
                    <a:gd name="T74" fmla="*/ 14 w 1092"/>
                    <a:gd name="T75" fmla="*/ 38 h 1170"/>
                    <a:gd name="T76" fmla="*/ 31 w 1092"/>
                    <a:gd name="T77" fmla="*/ 40 h 1170"/>
                    <a:gd name="T78" fmla="*/ 30 w 1092"/>
                    <a:gd name="T79" fmla="*/ 46 h 1170"/>
                    <a:gd name="T80" fmla="*/ 36 w 1092"/>
                    <a:gd name="T81" fmla="*/ 47 h 1170"/>
                    <a:gd name="T82" fmla="*/ 41 w 1092"/>
                    <a:gd name="T83" fmla="*/ 44 h 1170"/>
                    <a:gd name="T84" fmla="*/ 43 w 1092"/>
                    <a:gd name="T85" fmla="*/ 39 h 1170"/>
                    <a:gd name="T86" fmla="*/ 44 w 1092"/>
                    <a:gd name="T87" fmla="*/ 35 h 1170"/>
                    <a:gd name="T88" fmla="*/ 44 w 1092"/>
                    <a:gd name="T89" fmla="*/ 29 h 1170"/>
                    <a:gd name="T90" fmla="*/ 48 w 1092"/>
                    <a:gd name="T91" fmla="*/ 24 h 1170"/>
                    <a:gd name="T92" fmla="*/ 49 w 1092"/>
                    <a:gd name="T93" fmla="*/ 19 h 1170"/>
                    <a:gd name="T94" fmla="*/ 51 w 1092"/>
                    <a:gd name="T95" fmla="*/ 14 h 1170"/>
                    <a:gd name="T96" fmla="*/ 54 w 1092"/>
                    <a:gd name="T97" fmla="*/ 10 h 1170"/>
                    <a:gd name="T98" fmla="*/ 53 w 1092"/>
                    <a:gd name="T99" fmla="*/ 7 h 1170"/>
                    <a:gd name="T100" fmla="*/ 55 w 1092"/>
                    <a:gd name="T101" fmla="*/ 3 h 1170"/>
                    <a:gd name="T102" fmla="*/ 58 w 1092"/>
                    <a:gd name="T103" fmla="*/ 0 h 1170"/>
                    <a:gd name="T104" fmla="*/ 65 w 1092"/>
                    <a:gd name="T105" fmla="*/ 2 h 1170"/>
                    <a:gd name="T106" fmla="*/ 61 w 1092"/>
                    <a:gd name="T107" fmla="*/ 6 h 1170"/>
                    <a:gd name="T108" fmla="*/ 67 w 1092"/>
                    <a:gd name="T109" fmla="*/ 7 h 1170"/>
                    <a:gd name="T110" fmla="*/ 71 w 1092"/>
                    <a:gd name="T111" fmla="*/ 6 h 1170"/>
                    <a:gd name="T112" fmla="*/ 75 w 1092"/>
                    <a:gd name="T113" fmla="*/ 9 h 1170"/>
                    <a:gd name="T114" fmla="*/ 82 w 1092"/>
                    <a:gd name="T115" fmla="*/ 12 h 1170"/>
                    <a:gd name="T116" fmla="*/ 84 w 1092"/>
                    <a:gd name="T117" fmla="*/ 17 h 1170"/>
                    <a:gd name="T118" fmla="*/ 94 w 1092"/>
                    <a:gd name="T119" fmla="*/ 23 h 1170"/>
                    <a:gd name="T120" fmla="*/ 94 w 1092"/>
                    <a:gd name="T121" fmla="*/ 34 h 1170"/>
                    <a:gd name="T122" fmla="*/ 90 w 1092"/>
                    <a:gd name="T123" fmla="*/ 41 h 1170"/>
                    <a:gd name="T124" fmla="*/ 91 w 1092"/>
                    <a:gd name="T125" fmla="*/ 51 h 117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092"/>
                    <a:gd name="T190" fmla="*/ 0 h 1170"/>
                    <a:gd name="T191" fmla="*/ 1092 w 1092"/>
                    <a:gd name="T192" fmla="*/ 1170 h 117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092" h="1170">
                      <a:moveTo>
                        <a:pt x="1056" y="654"/>
                      </a:moveTo>
                      <a:lnTo>
                        <a:pt x="1062" y="684"/>
                      </a:lnTo>
                      <a:lnTo>
                        <a:pt x="1056" y="690"/>
                      </a:lnTo>
                      <a:lnTo>
                        <a:pt x="1050" y="690"/>
                      </a:lnTo>
                      <a:lnTo>
                        <a:pt x="1044" y="690"/>
                      </a:lnTo>
                      <a:lnTo>
                        <a:pt x="1038" y="690"/>
                      </a:lnTo>
                      <a:lnTo>
                        <a:pt x="1032" y="690"/>
                      </a:lnTo>
                      <a:lnTo>
                        <a:pt x="1026" y="690"/>
                      </a:lnTo>
                      <a:lnTo>
                        <a:pt x="1020" y="690"/>
                      </a:lnTo>
                      <a:lnTo>
                        <a:pt x="1002" y="690"/>
                      </a:lnTo>
                      <a:lnTo>
                        <a:pt x="990" y="690"/>
                      </a:lnTo>
                      <a:lnTo>
                        <a:pt x="972" y="696"/>
                      </a:lnTo>
                      <a:lnTo>
                        <a:pt x="966" y="696"/>
                      </a:lnTo>
                      <a:lnTo>
                        <a:pt x="960" y="696"/>
                      </a:lnTo>
                      <a:lnTo>
                        <a:pt x="954" y="708"/>
                      </a:lnTo>
                      <a:lnTo>
                        <a:pt x="954" y="714"/>
                      </a:lnTo>
                      <a:lnTo>
                        <a:pt x="942" y="714"/>
                      </a:lnTo>
                      <a:lnTo>
                        <a:pt x="930" y="732"/>
                      </a:lnTo>
                      <a:lnTo>
                        <a:pt x="918" y="744"/>
                      </a:lnTo>
                      <a:lnTo>
                        <a:pt x="918" y="750"/>
                      </a:lnTo>
                      <a:lnTo>
                        <a:pt x="888" y="762"/>
                      </a:lnTo>
                      <a:lnTo>
                        <a:pt x="870" y="762"/>
                      </a:lnTo>
                      <a:lnTo>
                        <a:pt x="846" y="774"/>
                      </a:lnTo>
                      <a:lnTo>
                        <a:pt x="828" y="780"/>
                      </a:lnTo>
                      <a:lnTo>
                        <a:pt x="828" y="774"/>
                      </a:lnTo>
                      <a:lnTo>
                        <a:pt x="816" y="768"/>
                      </a:lnTo>
                      <a:lnTo>
                        <a:pt x="816" y="780"/>
                      </a:lnTo>
                      <a:lnTo>
                        <a:pt x="804" y="780"/>
                      </a:lnTo>
                      <a:lnTo>
                        <a:pt x="804" y="786"/>
                      </a:lnTo>
                      <a:lnTo>
                        <a:pt x="792" y="792"/>
                      </a:lnTo>
                      <a:lnTo>
                        <a:pt x="792" y="804"/>
                      </a:lnTo>
                      <a:lnTo>
                        <a:pt x="780" y="816"/>
                      </a:lnTo>
                      <a:lnTo>
                        <a:pt x="774" y="822"/>
                      </a:lnTo>
                      <a:lnTo>
                        <a:pt x="762" y="828"/>
                      </a:lnTo>
                      <a:lnTo>
                        <a:pt x="756" y="822"/>
                      </a:lnTo>
                      <a:lnTo>
                        <a:pt x="750" y="798"/>
                      </a:lnTo>
                      <a:lnTo>
                        <a:pt x="738" y="792"/>
                      </a:lnTo>
                      <a:lnTo>
                        <a:pt x="720" y="786"/>
                      </a:lnTo>
                      <a:lnTo>
                        <a:pt x="708" y="786"/>
                      </a:lnTo>
                      <a:lnTo>
                        <a:pt x="696" y="798"/>
                      </a:lnTo>
                      <a:lnTo>
                        <a:pt x="690" y="810"/>
                      </a:lnTo>
                      <a:lnTo>
                        <a:pt x="684" y="828"/>
                      </a:lnTo>
                      <a:lnTo>
                        <a:pt x="690" y="840"/>
                      </a:lnTo>
                      <a:lnTo>
                        <a:pt x="708" y="858"/>
                      </a:lnTo>
                      <a:lnTo>
                        <a:pt x="720" y="894"/>
                      </a:lnTo>
                      <a:lnTo>
                        <a:pt x="714" y="906"/>
                      </a:lnTo>
                      <a:lnTo>
                        <a:pt x="714" y="918"/>
                      </a:lnTo>
                      <a:lnTo>
                        <a:pt x="738" y="948"/>
                      </a:lnTo>
                      <a:lnTo>
                        <a:pt x="774" y="972"/>
                      </a:lnTo>
                      <a:lnTo>
                        <a:pt x="780" y="984"/>
                      </a:lnTo>
                      <a:lnTo>
                        <a:pt x="792" y="996"/>
                      </a:lnTo>
                      <a:lnTo>
                        <a:pt x="792" y="1026"/>
                      </a:lnTo>
                      <a:lnTo>
                        <a:pt x="780" y="1044"/>
                      </a:lnTo>
                      <a:lnTo>
                        <a:pt x="774" y="1050"/>
                      </a:lnTo>
                      <a:lnTo>
                        <a:pt x="768" y="1062"/>
                      </a:lnTo>
                      <a:lnTo>
                        <a:pt x="768" y="1068"/>
                      </a:lnTo>
                      <a:lnTo>
                        <a:pt x="762" y="1074"/>
                      </a:lnTo>
                      <a:lnTo>
                        <a:pt x="762" y="1080"/>
                      </a:lnTo>
                      <a:lnTo>
                        <a:pt x="756" y="1080"/>
                      </a:lnTo>
                      <a:lnTo>
                        <a:pt x="744" y="1086"/>
                      </a:lnTo>
                      <a:lnTo>
                        <a:pt x="744" y="1092"/>
                      </a:lnTo>
                      <a:lnTo>
                        <a:pt x="738" y="1092"/>
                      </a:lnTo>
                      <a:lnTo>
                        <a:pt x="726" y="1098"/>
                      </a:lnTo>
                      <a:lnTo>
                        <a:pt x="720" y="1104"/>
                      </a:lnTo>
                      <a:lnTo>
                        <a:pt x="714" y="1104"/>
                      </a:lnTo>
                      <a:lnTo>
                        <a:pt x="702" y="1116"/>
                      </a:lnTo>
                      <a:lnTo>
                        <a:pt x="696" y="1122"/>
                      </a:lnTo>
                      <a:lnTo>
                        <a:pt x="696" y="1134"/>
                      </a:lnTo>
                      <a:lnTo>
                        <a:pt x="690" y="1134"/>
                      </a:lnTo>
                      <a:lnTo>
                        <a:pt x="684" y="1134"/>
                      </a:lnTo>
                      <a:lnTo>
                        <a:pt x="678" y="1140"/>
                      </a:lnTo>
                      <a:lnTo>
                        <a:pt x="672" y="1146"/>
                      </a:lnTo>
                      <a:lnTo>
                        <a:pt x="672" y="1152"/>
                      </a:lnTo>
                      <a:lnTo>
                        <a:pt x="660" y="1152"/>
                      </a:lnTo>
                      <a:lnTo>
                        <a:pt x="642" y="1152"/>
                      </a:lnTo>
                      <a:lnTo>
                        <a:pt x="636" y="1152"/>
                      </a:lnTo>
                      <a:lnTo>
                        <a:pt x="630" y="1158"/>
                      </a:lnTo>
                      <a:lnTo>
                        <a:pt x="624" y="1164"/>
                      </a:lnTo>
                      <a:lnTo>
                        <a:pt x="618" y="1170"/>
                      </a:lnTo>
                      <a:lnTo>
                        <a:pt x="612" y="1170"/>
                      </a:lnTo>
                      <a:lnTo>
                        <a:pt x="600" y="1170"/>
                      </a:lnTo>
                      <a:lnTo>
                        <a:pt x="594" y="1170"/>
                      </a:lnTo>
                      <a:lnTo>
                        <a:pt x="588" y="1170"/>
                      </a:lnTo>
                      <a:lnTo>
                        <a:pt x="582" y="1170"/>
                      </a:lnTo>
                      <a:lnTo>
                        <a:pt x="582" y="1164"/>
                      </a:lnTo>
                      <a:lnTo>
                        <a:pt x="576" y="1158"/>
                      </a:lnTo>
                      <a:lnTo>
                        <a:pt x="570" y="1158"/>
                      </a:lnTo>
                      <a:lnTo>
                        <a:pt x="570" y="1152"/>
                      </a:lnTo>
                      <a:lnTo>
                        <a:pt x="570" y="1146"/>
                      </a:lnTo>
                      <a:lnTo>
                        <a:pt x="570" y="1140"/>
                      </a:lnTo>
                      <a:lnTo>
                        <a:pt x="564" y="1140"/>
                      </a:lnTo>
                      <a:lnTo>
                        <a:pt x="564" y="1134"/>
                      </a:lnTo>
                      <a:lnTo>
                        <a:pt x="564" y="1128"/>
                      </a:lnTo>
                      <a:lnTo>
                        <a:pt x="576" y="1104"/>
                      </a:lnTo>
                      <a:lnTo>
                        <a:pt x="582" y="1086"/>
                      </a:lnTo>
                      <a:lnTo>
                        <a:pt x="570" y="1068"/>
                      </a:lnTo>
                      <a:lnTo>
                        <a:pt x="534" y="1056"/>
                      </a:lnTo>
                      <a:lnTo>
                        <a:pt x="516" y="1026"/>
                      </a:lnTo>
                      <a:lnTo>
                        <a:pt x="492" y="1020"/>
                      </a:lnTo>
                      <a:lnTo>
                        <a:pt x="492" y="1014"/>
                      </a:lnTo>
                      <a:lnTo>
                        <a:pt x="480" y="1008"/>
                      </a:lnTo>
                      <a:lnTo>
                        <a:pt x="474" y="996"/>
                      </a:lnTo>
                      <a:lnTo>
                        <a:pt x="444" y="984"/>
                      </a:lnTo>
                      <a:lnTo>
                        <a:pt x="426" y="978"/>
                      </a:lnTo>
                      <a:lnTo>
                        <a:pt x="420" y="972"/>
                      </a:lnTo>
                      <a:lnTo>
                        <a:pt x="408" y="984"/>
                      </a:lnTo>
                      <a:lnTo>
                        <a:pt x="402" y="984"/>
                      </a:lnTo>
                      <a:lnTo>
                        <a:pt x="396" y="984"/>
                      </a:lnTo>
                      <a:lnTo>
                        <a:pt x="390" y="984"/>
                      </a:lnTo>
                      <a:lnTo>
                        <a:pt x="384" y="990"/>
                      </a:lnTo>
                      <a:lnTo>
                        <a:pt x="378" y="990"/>
                      </a:lnTo>
                      <a:lnTo>
                        <a:pt x="372" y="990"/>
                      </a:lnTo>
                      <a:lnTo>
                        <a:pt x="372" y="996"/>
                      </a:lnTo>
                      <a:lnTo>
                        <a:pt x="366" y="996"/>
                      </a:lnTo>
                      <a:lnTo>
                        <a:pt x="360" y="1002"/>
                      </a:lnTo>
                      <a:lnTo>
                        <a:pt x="360" y="1008"/>
                      </a:lnTo>
                      <a:lnTo>
                        <a:pt x="354" y="1008"/>
                      </a:lnTo>
                      <a:lnTo>
                        <a:pt x="342" y="1014"/>
                      </a:lnTo>
                      <a:lnTo>
                        <a:pt x="336" y="1020"/>
                      </a:lnTo>
                      <a:lnTo>
                        <a:pt x="336" y="1014"/>
                      </a:lnTo>
                      <a:lnTo>
                        <a:pt x="330" y="1014"/>
                      </a:lnTo>
                      <a:lnTo>
                        <a:pt x="330" y="1008"/>
                      </a:lnTo>
                      <a:lnTo>
                        <a:pt x="330" y="1002"/>
                      </a:lnTo>
                      <a:lnTo>
                        <a:pt x="324" y="1002"/>
                      </a:lnTo>
                      <a:lnTo>
                        <a:pt x="324" y="996"/>
                      </a:lnTo>
                      <a:lnTo>
                        <a:pt x="324" y="990"/>
                      </a:lnTo>
                      <a:lnTo>
                        <a:pt x="318" y="990"/>
                      </a:lnTo>
                      <a:lnTo>
                        <a:pt x="306" y="996"/>
                      </a:lnTo>
                      <a:lnTo>
                        <a:pt x="300" y="996"/>
                      </a:lnTo>
                      <a:lnTo>
                        <a:pt x="294" y="996"/>
                      </a:lnTo>
                      <a:lnTo>
                        <a:pt x="288" y="1002"/>
                      </a:lnTo>
                      <a:lnTo>
                        <a:pt x="282" y="990"/>
                      </a:lnTo>
                      <a:lnTo>
                        <a:pt x="276" y="984"/>
                      </a:lnTo>
                      <a:lnTo>
                        <a:pt x="270" y="990"/>
                      </a:lnTo>
                      <a:lnTo>
                        <a:pt x="270" y="996"/>
                      </a:lnTo>
                      <a:lnTo>
                        <a:pt x="270" y="1002"/>
                      </a:lnTo>
                      <a:lnTo>
                        <a:pt x="264" y="1008"/>
                      </a:lnTo>
                      <a:lnTo>
                        <a:pt x="252" y="996"/>
                      </a:lnTo>
                      <a:lnTo>
                        <a:pt x="246" y="996"/>
                      </a:lnTo>
                      <a:lnTo>
                        <a:pt x="234" y="1002"/>
                      </a:lnTo>
                      <a:lnTo>
                        <a:pt x="222" y="1002"/>
                      </a:lnTo>
                      <a:lnTo>
                        <a:pt x="210" y="1002"/>
                      </a:lnTo>
                      <a:lnTo>
                        <a:pt x="198" y="996"/>
                      </a:lnTo>
                      <a:lnTo>
                        <a:pt x="198" y="1002"/>
                      </a:lnTo>
                      <a:lnTo>
                        <a:pt x="198" y="1008"/>
                      </a:lnTo>
                      <a:lnTo>
                        <a:pt x="192" y="1020"/>
                      </a:lnTo>
                      <a:lnTo>
                        <a:pt x="198" y="1020"/>
                      </a:lnTo>
                      <a:lnTo>
                        <a:pt x="204" y="1020"/>
                      </a:lnTo>
                      <a:lnTo>
                        <a:pt x="210" y="1026"/>
                      </a:lnTo>
                      <a:lnTo>
                        <a:pt x="216" y="1026"/>
                      </a:lnTo>
                      <a:lnTo>
                        <a:pt x="216" y="1032"/>
                      </a:lnTo>
                      <a:lnTo>
                        <a:pt x="210" y="1032"/>
                      </a:lnTo>
                      <a:lnTo>
                        <a:pt x="210" y="1038"/>
                      </a:lnTo>
                      <a:lnTo>
                        <a:pt x="204" y="1038"/>
                      </a:lnTo>
                      <a:lnTo>
                        <a:pt x="204" y="1044"/>
                      </a:lnTo>
                      <a:lnTo>
                        <a:pt x="198" y="1044"/>
                      </a:lnTo>
                      <a:lnTo>
                        <a:pt x="192" y="1044"/>
                      </a:lnTo>
                      <a:lnTo>
                        <a:pt x="186" y="1050"/>
                      </a:lnTo>
                      <a:lnTo>
                        <a:pt x="186" y="1056"/>
                      </a:lnTo>
                      <a:lnTo>
                        <a:pt x="180" y="1056"/>
                      </a:lnTo>
                      <a:lnTo>
                        <a:pt x="180" y="1062"/>
                      </a:lnTo>
                      <a:lnTo>
                        <a:pt x="174" y="1062"/>
                      </a:lnTo>
                      <a:lnTo>
                        <a:pt x="168" y="1062"/>
                      </a:lnTo>
                      <a:lnTo>
                        <a:pt x="162" y="1062"/>
                      </a:lnTo>
                      <a:lnTo>
                        <a:pt x="156" y="1050"/>
                      </a:lnTo>
                      <a:lnTo>
                        <a:pt x="150" y="1044"/>
                      </a:lnTo>
                      <a:lnTo>
                        <a:pt x="150" y="1038"/>
                      </a:lnTo>
                      <a:lnTo>
                        <a:pt x="144" y="1032"/>
                      </a:lnTo>
                      <a:lnTo>
                        <a:pt x="144" y="1026"/>
                      </a:lnTo>
                      <a:lnTo>
                        <a:pt x="144" y="1014"/>
                      </a:lnTo>
                      <a:lnTo>
                        <a:pt x="150" y="1008"/>
                      </a:lnTo>
                      <a:lnTo>
                        <a:pt x="150" y="1002"/>
                      </a:lnTo>
                      <a:lnTo>
                        <a:pt x="156" y="984"/>
                      </a:lnTo>
                      <a:lnTo>
                        <a:pt x="162" y="978"/>
                      </a:lnTo>
                      <a:lnTo>
                        <a:pt x="162" y="972"/>
                      </a:lnTo>
                      <a:lnTo>
                        <a:pt x="150" y="966"/>
                      </a:lnTo>
                      <a:lnTo>
                        <a:pt x="144" y="966"/>
                      </a:lnTo>
                      <a:lnTo>
                        <a:pt x="138" y="966"/>
                      </a:lnTo>
                      <a:lnTo>
                        <a:pt x="138" y="954"/>
                      </a:lnTo>
                      <a:lnTo>
                        <a:pt x="132" y="954"/>
                      </a:lnTo>
                      <a:lnTo>
                        <a:pt x="138" y="948"/>
                      </a:lnTo>
                      <a:lnTo>
                        <a:pt x="138" y="942"/>
                      </a:lnTo>
                      <a:lnTo>
                        <a:pt x="138" y="930"/>
                      </a:lnTo>
                      <a:lnTo>
                        <a:pt x="138" y="924"/>
                      </a:lnTo>
                      <a:lnTo>
                        <a:pt x="132" y="930"/>
                      </a:lnTo>
                      <a:lnTo>
                        <a:pt x="132" y="924"/>
                      </a:lnTo>
                      <a:lnTo>
                        <a:pt x="126" y="918"/>
                      </a:lnTo>
                      <a:lnTo>
                        <a:pt x="132" y="918"/>
                      </a:lnTo>
                      <a:lnTo>
                        <a:pt x="132" y="912"/>
                      </a:lnTo>
                      <a:lnTo>
                        <a:pt x="126" y="912"/>
                      </a:lnTo>
                      <a:lnTo>
                        <a:pt x="120" y="912"/>
                      </a:lnTo>
                      <a:lnTo>
                        <a:pt x="120" y="918"/>
                      </a:lnTo>
                      <a:lnTo>
                        <a:pt x="114" y="918"/>
                      </a:lnTo>
                      <a:lnTo>
                        <a:pt x="114" y="912"/>
                      </a:lnTo>
                      <a:lnTo>
                        <a:pt x="108" y="912"/>
                      </a:lnTo>
                      <a:lnTo>
                        <a:pt x="102" y="912"/>
                      </a:lnTo>
                      <a:lnTo>
                        <a:pt x="108" y="906"/>
                      </a:lnTo>
                      <a:lnTo>
                        <a:pt x="102" y="906"/>
                      </a:lnTo>
                      <a:lnTo>
                        <a:pt x="96" y="906"/>
                      </a:lnTo>
                      <a:lnTo>
                        <a:pt x="96" y="912"/>
                      </a:lnTo>
                      <a:lnTo>
                        <a:pt x="90" y="918"/>
                      </a:lnTo>
                      <a:lnTo>
                        <a:pt x="90" y="912"/>
                      </a:lnTo>
                      <a:lnTo>
                        <a:pt x="84" y="912"/>
                      </a:lnTo>
                      <a:lnTo>
                        <a:pt x="84" y="918"/>
                      </a:lnTo>
                      <a:lnTo>
                        <a:pt x="78" y="918"/>
                      </a:lnTo>
                      <a:lnTo>
                        <a:pt x="78" y="912"/>
                      </a:lnTo>
                      <a:lnTo>
                        <a:pt x="78" y="906"/>
                      </a:lnTo>
                      <a:lnTo>
                        <a:pt x="72" y="900"/>
                      </a:lnTo>
                      <a:lnTo>
                        <a:pt x="78" y="900"/>
                      </a:lnTo>
                      <a:lnTo>
                        <a:pt x="72" y="900"/>
                      </a:lnTo>
                      <a:lnTo>
                        <a:pt x="72" y="894"/>
                      </a:lnTo>
                      <a:lnTo>
                        <a:pt x="78" y="894"/>
                      </a:lnTo>
                      <a:lnTo>
                        <a:pt x="72" y="894"/>
                      </a:lnTo>
                      <a:lnTo>
                        <a:pt x="78" y="894"/>
                      </a:lnTo>
                      <a:lnTo>
                        <a:pt x="78" y="888"/>
                      </a:lnTo>
                      <a:lnTo>
                        <a:pt x="72" y="888"/>
                      </a:lnTo>
                      <a:lnTo>
                        <a:pt x="72" y="882"/>
                      </a:lnTo>
                      <a:lnTo>
                        <a:pt x="66" y="876"/>
                      </a:lnTo>
                      <a:lnTo>
                        <a:pt x="60" y="882"/>
                      </a:lnTo>
                      <a:lnTo>
                        <a:pt x="54" y="876"/>
                      </a:lnTo>
                      <a:lnTo>
                        <a:pt x="54" y="882"/>
                      </a:lnTo>
                      <a:lnTo>
                        <a:pt x="48" y="882"/>
                      </a:lnTo>
                      <a:lnTo>
                        <a:pt x="42" y="870"/>
                      </a:lnTo>
                      <a:lnTo>
                        <a:pt x="42" y="864"/>
                      </a:lnTo>
                      <a:lnTo>
                        <a:pt x="36" y="858"/>
                      </a:lnTo>
                      <a:lnTo>
                        <a:pt x="36" y="852"/>
                      </a:lnTo>
                      <a:lnTo>
                        <a:pt x="30" y="852"/>
                      </a:lnTo>
                      <a:lnTo>
                        <a:pt x="30" y="846"/>
                      </a:lnTo>
                      <a:lnTo>
                        <a:pt x="24" y="846"/>
                      </a:lnTo>
                      <a:lnTo>
                        <a:pt x="18" y="840"/>
                      </a:lnTo>
                      <a:lnTo>
                        <a:pt x="12" y="834"/>
                      </a:lnTo>
                      <a:lnTo>
                        <a:pt x="0" y="828"/>
                      </a:lnTo>
                      <a:lnTo>
                        <a:pt x="0" y="822"/>
                      </a:lnTo>
                      <a:lnTo>
                        <a:pt x="0" y="816"/>
                      </a:lnTo>
                      <a:lnTo>
                        <a:pt x="0" y="810"/>
                      </a:lnTo>
                      <a:lnTo>
                        <a:pt x="6" y="804"/>
                      </a:lnTo>
                      <a:lnTo>
                        <a:pt x="12" y="804"/>
                      </a:lnTo>
                      <a:lnTo>
                        <a:pt x="12" y="798"/>
                      </a:lnTo>
                      <a:lnTo>
                        <a:pt x="12" y="792"/>
                      </a:lnTo>
                      <a:lnTo>
                        <a:pt x="6" y="792"/>
                      </a:lnTo>
                      <a:lnTo>
                        <a:pt x="6" y="786"/>
                      </a:lnTo>
                      <a:lnTo>
                        <a:pt x="6" y="780"/>
                      </a:lnTo>
                      <a:lnTo>
                        <a:pt x="18" y="780"/>
                      </a:lnTo>
                      <a:lnTo>
                        <a:pt x="18" y="774"/>
                      </a:lnTo>
                      <a:lnTo>
                        <a:pt x="24" y="768"/>
                      </a:lnTo>
                      <a:lnTo>
                        <a:pt x="30" y="768"/>
                      </a:lnTo>
                      <a:lnTo>
                        <a:pt x="30" y="774"/>
                      </a:lnTo>
                      <a:lnTo>
                        <a:pt x="36" y="768"/>
                      </a:lnTo>
                      <a:lnTo>
                        <a:pt x="42" y="768"/>
                      </a:lnTo>
                      <a:lnTo>
                        <a:pt x="60" y="750"/>
                      </a:lnTo>
                      <a:lnTo>
                        <a:pt x="60" y="744"/>
                      </a:lnTo>
                      <a:lnTo>
                        <a:pt x="54" y="738"/>
                      </a:lnTo>
                      <a:lnTo>
                        <a:pt x="60" y="732"/>
                      </a:lnTo>
                      <a:lnTo>
                        <a:pt x="54" y="732"/>
                      </a:lnTo>
                      <a:lnTo>
                        <a:pt x="60" y="726"/>
                      </a:lnTo>
                      <a:lnTo>
                        <a:pt x="66" y="720"/>
                      </a:lnTo>
                      <a:lnTo>
                        <a:pt x="72" y="714"/>
                      </a:lnTo>
                      <a:lnTo>
                        <a:pt x="78" y="708"/>
                      </a:lnTo>
                      <a:lnTo>
                        <a:pt x="78" y="702"/>
                      </a:lnTo>
                      <a:lnTo>
                        <a:pt x="84" y="696"/>
                      </a:lnTo>
                      <a:lnTo>
                        <a:pt x="90" y="684"/>
                      </a:lnTo>
                      <a:lnTo>
                        <a:pt x="90" y="678"/>
                      </a:lnTo>
                      <a:lnTo>
                        <a:pt x="90" y="672"/>
                      </a:lnTo>
                      <a:lnTo>
                        <a:pt x="96" y="666"/>
                      </a:lnTo>
                      <a:lnTo>
                        <a:pt x="90" y="660"/>
                      </a:lnTo>
                      <a:lnTo>
                        <a:pt x="84" y="654"/>
                      </a:lnTo>
                      <a:lnTo>
                        <a:pt x="84" y="648"/>
                      </a:lnTo>
                      <a:lnTo>
                        <a:pt x="78" y="636"/>
                      </a:lnTo>
                      <a:lnTo>
                        <a:pt x="66" y="630"/>
                      </a:lnTo>
                      <a:lnTo>
                        <a:pt x="66" y="624"/>
                      </a:lnTo>
                      <a:lnTo>
                        <a:pt x="60" y="624"/>
                      </a:lnTo>
                      <a:lnTo>
                        <a:pt x="60" y="618"/>
                      </a:lnTo>
                      <a:lnTo>
                        <a:pt x="60" y="612"/>
                      </a:lnTo>
                      <a:lnTo>
                        <a:pt x="60" y="600"/>
                      </a:lnTo>
                      <a:lnTo>
                        <a:pt x="66" y="600"/>
                      </a:lnTo>
                      <a:lnTo>
                        <a:pt x="60" y="594"/>
                      </a:lnTo>
                      <a:lnTo>
                        <a:pt x="60" y="588"/>
                      </a:lnTo>
                      <a:lnTo>
                        <a:pt x="66" y="588"/>
                      </a:lnTo>
                      <a:lnTo>
                        <a:pt x="66" y="582"/>
                      </a:lnTo>
                      <a:lnTo>
                        <a:pt x="72" y="582"/>
                      </a:lnTo>
                      <a:lnTo>
                        <a:pt x="78" y="576"/>
                      </a:lnTo>
                      <a:lnTo>
                        <a:pt x="72" y="576"/>
                      </a:lnTo>
                      <a:lnTo>
                        <a:pt x="66" y="570"/>
                      </a:lnTo>
                      <a:lnTo>
                        <a:pt x="72" y="564"/>
                      </a:lnTo>
                      <a:lnTo>
                        <a:pt x="78" y="558"/>
                      </a:lnTo>
                      <a:lnTo>
                        <a:pt x="78" y="546"/>
                      </a:lnTo>
                      <a:lnTo>
                        <a:pt x="78" y="540"/>
                      </a:lnTo>
                      <a:lnTo>
                        <a:pt x="90" y="528"/>
                      </a:lnTo>
                      <a:lnTo>
                        <a:pt x="96" y="522"/>
                      </a:lnTo>
                      <a:lnTo>
                        <a:pt x="102" y="522"/>
                      </a:lnTo>
                      <a:lnTo>
                        <a:pt x="102" y="516"/>
                      </a:lnTo>
                      <a:lnTo>
                        <a:pt x="114" y="510"/>
                      </a:lnTo>
                      <a:lnTo>
                        <a:pt x="120" y="510"/>
                      </a:lnTo>
                      <a:lnTo>
                        <a:pt x="120" y="504"/>
                      </a:lnTo>
                      <a:lnTo>
                        <a:pt x="120" y="498"/>
                      </a:lnTo>
                      <a:lnTo>
                        <a:pt x="120" y="492"/>
                      </a:lnTo>
                      <a:lnTo>
                        <a:pt x="126" y="480"/>
                      </a:lnTo>
                      <a:lnTo>
                        <a:pt x="132" y="474"/>
                      </a:lnTo>
                      <a:lnTo>
                        <a:pt x="132" y="468"/>
                      </a:lnTo>
                      <a:lnTo>
                        <a:pt x="138" y="462"/>
                      </a:lnTo>
                      <a:lnTo>
                        <a:pt x="138" y="456"/>
                      </a:lnTo>
                      <a:lnTo>
                        <a:pt x="138" y="450"/>
                      </a:lnTo>
                      <a:lnTo>
                        <a:pt x="144" y="444"/>
                      </a:lnTo>
                      <a:lnTo>
                        <a:pt x="162" y="438"/>
                      </a:lnTo>
                      <a:lnTo>
                        <a:pt x="186" y="438"/>
                      </a:lnTo>
                      <a:lnTo>
                        <a:pt x="210" y="444"/>
                      </a:lnTo>
                      <a:lnTo>
                        <a:pt x="276" y="450"/>
                      </a:lnTo>
                      <a:lnTo>
                        <a:pt x="342" y="450"/>
                      </a:lnTo>
                      <a:lnTo>
                        <a:pt x="348" y="450"/>
                      </a:lnTo>
                      <a:lnTo>
                        <a:pt x="354" y="450"/>
                      </a:lnTo>
                      <a:lnTo>
                        <a:pt x="360" y="456"/>
                      </a:lnTo>
                      <a:lnTo>
                        <a:pt x="354" y="462"/>
                      </a:lnTo>
                      <a:lnTo>
                        <a:pt x="354" y="468"/>
                      </a:lnTo>
                      <a:lnTo>
                        <a:pt x="354" y="474"/>
                      </a:lnTo>
                      <a:lnTo>
                        <a:pt x="348" y="468"/>
                      </a:lnTo>
                      <a:lnTo>
                        <a:pt x="342" y="474"/>
                      </a:lnTo>
                      <a:lnTo>
                        <a:pt x="342" y="480"/>
                      </a:lnTo>
                      <a:lnTo>
                        <a:pt x="348" y="498"/>
                      </a:lnTo>
                      <a:lnTo>
                        <a:pt x="342" y="510"/>
                      </a:lnTo>
                      <a:lnTo>
                        <a:pt x="348" y="528"/>
                      </a:lnTo>
                      <a:lnTo>
                        <a:pt x="348" y="534"/>
                      </a:lnTo>
                      <a:lnTo>
                        <a:pt x="354" y="552"/>
                      </a:lnTo>
                      <a:lnTo>
                        <a:pt x="366" y="546"/>
                      </a:lnTo>
                      <a:lnTo>
                        <a:pt x="372" y="540"/>
                      </a:lnTo>
                      <a:lnTo>
                        <a:pt x="384" y="540"/>
                      </a:lnTo>
                      <a:lnTo>
                        <a:pt x="396" y="534"/>
                      </a:lnTo>
                      <a:lnTo>
                        <a:pt x="402" y="534"/>
                      </a:lnTo>
                      <a:lnTo>
                        <a:pt x="414" y="546"/>
                      </a:lnTo>
                      <a:lnTo>
                        <a:pt x="432" y="540"/>
                      </a:lnTo>
                      <a:lnTo>
                        <a:pt x="450" y="534"/>
                      </a:lnTo>
                      <a:lnTo>
                        <a:pt x="450" y="528"/>
                      </a:lnTo>
                      <a:lnTo>
                        <a:pt x="456" y="528"/>
                      </a:lnTo>
                      <a:lnTo>
                        <a:pt x="456" y="522"/>
                      </a:lnTo>
                      <a:lnTo>
                        <a:pt x="456" y="516"/>
                      </a:lnTo>
                      <a:lnTo>
                        <a:pt x="462" y="516"/>
                      </a:lnTo>
                      <a:lnTo>
                        <a:pt x="468" y="510"/>
                      </a:lnTo>
                      <a:lnTo>
                        <a:pt x="468" y="504"/>
                      </a:lnTo>
                      <a:lnTo>
                        <a:pt x="474" y="504"/>
                      </a:lnTo>
                      <a:lnTo>
                        <a:pt x="480" y="504"/>
                      </a:lnTo>
                      <a:lnTo>
                        <a:pt x="486" y="498"/>
                      </a:lnTo>
                      <a:lnTo>
                        <a:pt x="492" y="498"/>
                      </a:lnTo>
                      <a:lnTo>
                        <a:pt x="486" y="480"/>
                      </a:lnTo>
                      <a:lnTo>
                        <a:pt x="492" y="462"/>
                      </a:lnTo>
                      <a:lnTo>
                        <a:pt x="498" y="444"/>
                      </a:lnTo>
                      <a:lnTo>
                        <a:pt x="498" y="426"/>
                      </a:lnTo>
                      <a:lnTo>
                        <a:pt x="498" y="420"/>
                      </a:lnTo>
                      <a:lnTo>
                        <a:pt x="504" y="426"/>
                      </a:lnTo>
                      <a:lnTo>
                        <a:pt x="504" y="420"/>
                      </a:lnTo>
                      <a:lnTo>
                        <a:pt x="510" y="420"/>
                      </a:lnTo>
                      <a:lnTo>
                        <a:pt x="510" y="414"/>
                      </a:lnTo>
                      <a:lnTo>
                        <a:pt x="510" y="408"/>
                      </a:lnTo>
                      <a:lnTo>
                        <a:pt x="504" y="402"/>
                      </a:lnTo>
                      <a:lnTo>
                        <a:pt x="504" y="396"/>
                      </a:lnTo>
                      <a:lnTo>
                        <a:pt x="504" y="384"/>
                      </a:lnTo>
                      <a:lnTo>
                        <a:pt x="504" y="378"/>
                      </a:lnTo>
                      <a:lnTo>
                        <a:pt x="504" y="360"/>
                      </a:lnTo>
                      <a:lnTo>
                        <a:pt x="504" y="354"/>
                      </a:lnTo>
                      <a:lnTo>
                        <a:pt x="504" y="348"/>
                      </a:lnTo>
                      <a:lnTo>
                        <a:pt x="510" y="348"/>
                      </a:lnTo>
                      <a:lnTo>
                        <a:pt x="510" y="336"/>
                      </a:lnTo>
                      <a:lnTo>
                        <a:pt x="516" y="330"/>
                      </a:lnTo>
                      <a:lnTo>
                        <a:pt x="522" y="324"/>
                      </a:lnTo>
                      <a:lnTo>
                        <a:pt x="528" y="318"/>
                      </a:lnTo>
                      <a:lnTo>
                        <a:pt x="534" y="312"/>
                      </a:lnTo>
                      <a:lnTo>
                        <a:pt x="534" y="300"/>
                      </a:lnTo>
                      <a:lnTo>
                        <a:pt x="540" y="294"/>
                      </a:lnTo>
                      <a:lnTo>
                        <a:pt x="546" y="288"/>
                      </a:lnTo>
                      <a:lnTo>
                        <a:pt x="552" y="276"/>
                      </a:lnTo>
                      <a:lnTo>
                        <a:pt x="558" y="264"/>
                      </a:lnTo>
                      <a:lnTo>
                        <a:pt x="558" y="258"/>
                      </a:lnTo>
                      <a:lnTo>
                        <a:pt x="558" y="252"/>
                      </a:lnTo>
                      <a:lnTo>
                        <a:pt x="558" y="246"/>
                      </a:lnTo>
                      <a:lnTo>
                        <a:pt x="564" y="246"/>
                      </a:lnTo>
                      <a:lnTo>
                        <a:pt x="564" y="240"/>
                      </a:lnTo>
                      <a:lnTo>
                        <a:pt x="570" y="234"/>
                      </a:lnTo>
                      <a:lnTo>
                        <a:pt x="564" y="216"/>
                      </a:lnTo>
                      <a:lnTo>
                        <a:pt x="564" y="210"/>
                      </a:lnTo>
                      <a:lnTo>
                        <a:pt x="570" y="210"/>
                      </a:lnTo>
                      <a:lnTo>
                        <a:pt x="570" y="204"/>
                      </a:lnTo>
                      <a:lnTo>
                        <a:pt x="570" y="198"/>
                      </a:lnTo>
                      <a:lnTo>
                        <a:pt x="582" y="180"/>
                      </a:lnTo>
                      <a:lnTo>
                        <a:pt x="582" y="174"/>
                      </a:lnTo>
                      <a:lnTo>
                        <a:pt x="582" y="168"/>
                      </a:lnTo>
                      <a:lnTo>
                        <a:pt x="582" y="162"/>
                      </a:lnTo>
                      <a:lnTo>
                        <a:pt x="582" y="156"/>
                      </a:lnTo>
                      <a:lnTo>
                        <a:pt x="606" y="150"/>
                      </a:lnTo>
                      <a:lnTo>
                        <a:pt x="612" y="150"/>
                      </a:lnTo>
                      <a:lnTo>
                        <a:pt x="618" y="150"/>
                      </a:lnTo>
                      <a:lnTo>
                        <a:pt x="624" y="138"/>
                      </a:lnTo>
                      <a:lnTo>
                        <a:pt x="618" y="132"/>
                      </a:lnTo>
                      <a:lnTo>
                        <a:pt x="618" y="126"/>
                      </a:lnTo>
                      <a:lnTo>
                        <a:pt x="618" y="120"/>
                      </a:lnTo>
                      <a:lnTo>
                        <a:pt x="618" y="114"/>
                      </a:lnTo>
                      <a:lnTo>
                        <a:pt x="612" y="108"/>
                      </a:lnTo>
                      <a:lnTo>
                        <a:pt x="612" y="102"/>
                      </a:lnTo>
                      <a:lnTo>
                        <a:pt x="618" y="90"/>
                      </a:lnTo>
                      <a:lnTo>
                        <a:pt x="624" y="84"/>
                      </a:lnTo>
                      <a:lnTo>
                        <a:pt x="618" y="84"/>
                      </a:lnTo>
                      <a:lnTo>
                        <a:pt x="618" y="78"/>
                      </a:lnTo>
                      <a:lnTo>
                        <a:pt x="612" y="78"/>
                      </a:lnTo>
                      <a:lnTo>
                        <a:pt x="606" y="78"/>
                      </a:lnTo>
                      <a:lnTo>
                        <a:pt x="600" y="72"/>
                      </a:lnTo>
                      <a:lnTo>
                        <a:pt x="600" y="66"/>
                      </a:lnTo>
                      <a:lnTo>
                        <a:pt x="600" y="60"/>
                      </a:lnTo>
                      <a:lnTo>
                        <a:pt x="600" y="48"/>
                      </a:lnTo>
                      <a:lnTo>
                        <a:pt x="612" y="42"/>
                      </a:lnTo>
                      <a:lnTo>
                        <a:pt x="618" y="36"/>
                      </a:lnTo>
                      <a:lnTo>
                        <a:pt x="624" y="36"/>
                      </a:lnTo>
                      <a:lnTo>
                        <a:pt x="630" y="36"/>
                      </a:lnTo>
                      <a:lnTo>
                        <a:pt x="630" y="30"/>
                      </a:lnTo>
                      <a:lnTo>
                        <a:pt x="636" y="24"/>
                      </a:lnTo>
                      <a:lnTo>
                        <a:pt x="642" y="24"/>
                      </a:lnTo>
                      <a:lnTo>
                        <a:pt x="648" y="24"/>
                      </a:lnTo>
                      <a:lnTo>
                        <a:pt x="648" y="18"/>
                      </a:lnTo>
                      <a:lnTo>
                        <a:pt x="654" y="12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0"/>
                      </a:lnTo>
                      <a:lnTo>
                        <a:pt x="702" y="0"/>
                      </a:lnTo>
                      <a:lnTo>
                        <a:pt x="714" y="0"/>
                      </a:lnTo>
                      <a:lnTo>
                        <a:pt x="720" y="6"/>
                      </a:lnTo>
                      <a:lnTo>
                        <a:pt x="720" y="18"/>
                      </a:lnTo>
                      <a:lnTo>
                        <a:pt x="726" y="18"/>
                      </a:lnTo>
                      <a:lnTo>
                        <a:pt x="744" y="24"/>
                      </a:lnTo>
                      <a:lnTo>
                        <a:pt x="744" y="30"/>
                      </a:lnTo>
                      <a:lnTo>
                        <a:pt x="732" y="42"/>
                      </a:lnTo>
                      <a:lnTo>
                        <a:pt x="726" y="42"/>
                      </a:lnTo>
                      <a:lnTo>
                        <a:pt x="720" y="42"/>
                      </a:lnTo>
                      <a:lnTo>
                        <a:pt x="720" y="48"/>
                      </a:lnTo>
                      <a:lnTo>
                        <a:pt x="714" y="48"/>
                      </a:lnTo>
                      <a:lnTo>
                        <a:pt x="708" y="54"/>
                      </a:lnTo>
                      <a:lnTo>
                        <a:pt x="702" y="66"/>
                      </a:lnTo>
                      <a:lnTo>
                        <a:pt x="708" y="66"/>
                      </a:lnTo>
                      <a:lnTo>
                        <a:pt x="714" y="90"/>
                      </a:lnTo>
                      <a:lnTo>
                        <a:pt x="726" y="84"/>
                      </a:lnTo>
                      <a:lnTo>
                        <a:pt x="738" y="84"/>
                      </a:lnTo>
                      <a:lnTo>
                        <a:pt x="750" y="96"/>
                      </a:lnTo>
                      <a:lnTo>
                        <a:pt x="768" y="96"/>
                      </a:lnTo>
                      <a:lnTo>
                        <a:pt x="768" y="90"/>
                      </a:lnTo>
                      <a:lnTo>
                        <a:pt x="774" y="84"/>
                      </a:lnTo>
                      <a:lnTo>
                        <a:pt x="780" y="78"/>
                      </a:lnTo>
                      <a:lnTo>
                        <a:pt x="786" y="78"/>
                      </a:lnTo>
                      <a:lnTo>
                        <a:pt x="792" y="72"/>
                      </a:lnTo>
                      <a:lnTo>
                        <a:pt x="804" y="72"/>
                      </a:lnTo>
                      <a:lnTo>
                        <a:pt x="804" y="66"/>
                      </a:lnTo>
                      <a:lnTo>
                        <a:pt x="810" y="66"/>
                      </a:lnTo>
                      <a:lnTo>
                        <a:pt x="810" y="72"/>
                      </a:lnTo>
                      <a:lnTo>
                        <a:pt x="816" y="66"/>
                      </a:lnTo>
                      <a:lnTo>
                        <a:pt x="828" y="66"/>
                      </a:lnTo>
                      <a:lnTo>
                        <a:pt x="834" y="72"/>
                      </a:lnTo>
                      <a:lnTo>
                        <a:pt x="840" y="72"/>
                      </a:lnTo>
                      <a:lnTo>
                        <a:pt x="840" y="78"/>
                      </a:lnTo>
                      <a:lnTo>
                        <a:pt x="840" y="84"/>
                      </a:lnTo>
                      <a:lnTo>
                        <a:pt x="852" y="84"/>
                      </a:lnTo>
                      <a:lnTo>
                        <a:pt x="858" y="96"/>
                      </a:lnTo>
                      <a:lnTo>
                        <a:pt x="864" y="108"/>
                      </a:lnTo>
                      <a:lnTo>
                        <a:pt x="876" y="114"/>
                      </a:lnTo>
                      <a:lnTo>
                        <a:pt x="894" y="114"/>
                      </a:lnTo>
                      <a:lnTo>
                        <a:pt x="906" y="114"/>
                      </a:lnTo>
                      <a:lnTo>
                        <a:pt x="906" y="126"/>
                      </a:lnTo>
                      <a:lnTo>
                        <a:pt x="912" y="144"/>
                      </a:lnTo>
                      <a:lnTo>
                        <a:pt x="930" y="138"/>
                      </a:lnTo>
                      <a:lnTo>
                        <a:pt x="936" y="138"/>
                      </a:lnTo>
                      <a:lnTo>
                        <a:pt x="942" y="144"/>
                      </a:lnTo>
                      <a:lnTo>
                        <a:pt x="948" y="150"/>
                      </a:lnTo>
                      <a:lnTo>
                        <a:pt x="954" y="156"/>
                      </a:lnTo>
                      <a:lnTo>
                        <a:pt x="954" y="168"/>
                      </a:lnTo>
                      <a:lnTo>
                        <a:pt x="954" y="174"/>
                      </a:lnTo>
                      <a:lnTo>
                        <a:pt x="960" y="180"/>
                      </a:lnTo>
                      <a:lnTo>
                        <a:pt x="966" y="186"/>
                      </a:lnTo>
                      <a:lnTo>
                        <a:pt x="960" y="186"/>
                      </a:lnTo>
                      <a:lnTo>
                        <a:pt x="966" y="192"/>
                      </a:lnTo>
                      <a:lnTo>
                        <a:pt x="966" y="198"/>
                      </a:lnTo>
                      <a:lnTo>
                        <a:pt x="978" y="204"/>
                      </a:lnTo>
                      <a:lnTo>
                        <a:pt x="1050" y="186"/>
                      </a:lnTo>
                      <a:lnTo>
                        <a:pt x="1056" y="198"/>
                      </a:lnTo>
                      <a:lnTo>
                        <a:pt x="1068" y="210"/>
                      </a:lnTo>
                      <a:lnTo>
                        <a:pt x="1074" y="216"/>
                      </a:lnTo>
                      <a:lnTo>
                        <a:pt x="1080" y="252"/>
                      </a:lnTo>
                      <a:lnTo>
                        <a:pt x="1086" y="270"/>
                      </a:lnTo>
                      <a:lnTo>
                        <a:pt x="1092" y="282"/>
                      </a:lnTo>
                      <a:lnTo>
                        <a:pt x="1086" y="300"/>
                      </a:lnTo>
                      <a:lnTo>
                        <a:pt x="1074" y="330"/>
                      </a:lnTo>
                      <a:lnTo>
                        <a:pt x="1068" y="336"/>
                      </a:lnTo>
                      <a:lnTo>
                        <a:pt x="1062" y="348"/>
                      </a:lnTo>
                      <a:lnTo>
                        <a:pt x="1062" y="360"/>
                      </a:lnTo>
                      <a:lnTo>
                        <a:pt x="1068" y="378"/>
                      </a:lnTo>
                      <a:lnTo>
                        <a:pt x="1074" y="390"/>
                      </a:lnTo>
                      <a:lnTo>
                        <a:pt x="1068" y="396"/>
                      </a:lnTo>
                      <a:lnTo>
                        <a:pt x="1068" y="408"/>
                      </a:lnTo>
                      <a:lnTo>
                        <a:pt x="1062" y="414"/>
                      </a:lnTo>
                      <a:lnTo>
                        <a:pt x="1050" y="432"/>
                      </a:lnTo>
                      <a:lnTo>
                        <a:pt x="1044" y="450"/>
                      </a:lnTo>
                      <a:lnTo>
                        <a:pt x="1038" y="456"/>
                      </a:lnTo>
                      <a:lnTo>
                        <a:pt x="1026" y="468"/>
                      </a:lnTo>
                      <a:lnTo>
                        <a:pt x="1026" y="474"/>
                      </a:lnTo>
                      <a:lnTo>
                        <a:pt x="1026" y="480"/>
                      </a:lnTo>
                      <a:lnTo>
                        <a:pt x="1032" y="492"/>
                      </a:lnTo>
                      <a:lnTo>
                        <a:pt x="1044" y="504"/>
                      </a:lnTo>
                      <a:lnTo>
                        <a:pt x="1044" y="516"/>
                      </a:lnTo>
                      <a:lnTo>
                        <a:pt x="1038" y="528"/>
                      </a:lnTo>
                      <a:lnTo>
                        <a:pt x="1032" y="546"/>
                      </a:lnTo>
                      <a:lnTo>
                        <a:pt x="1032" y="570"/>
                      </a:lnTo>
                      <a:lnTo>
                        <a:pt x="1050" y="594"/>
                      </a:lnTo>
                      <a:lnTo>
                        <a:pt x="1056" y="624"/>
                      </a:lnTo>
                      <a:lnTo>
                        <a:pt x="1056" y="65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5" name="Freeform 25">
                  <a:extLst>
                    <a:ext uri="{FF2B5EF4-FFF2-40B4-BE49-F238E27FC236}">
                      <a16:creationId xmlns:a16="http://schemas.microsoft.com/office/drawing/2014/main" xmlns="" id="{95843631-F862-4C31-A0A2-40335833F7E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83" y="2325"/>
                  <a:ext cx="710" cy="622"/>
                </a:xfrm>
                <a:custGeom>
                  <a:avLst/>
                  <a:gdLst>
                    <a:gd name="T0" fmla="*/ 116 w 1602"/>
                    <a:gd name="T1" fmla="*/ 91 h 1404"/>
                    <a:gd name="T2" fmla="*/ 111 w 1602"/>
                    <a:gd name="T3" fmla="*/ 95 h 1404"/>
                    <a:gd name="T4" fmla="*/ 102 w 1602"/>
                    <a:gd name="T5" fmla="*/ 101 h 1404"/>
                    <a:gd name="T6" fmla="*/ 99 w 1602"/>
                    <a:gd name="T7" fmla="*/ 103 h 1404"/>
                    <a:gd name="T8" fmla="*/ 96 w 1602"/>
                    <a:gd name="T9" fmla="*/ 106 h 1404"/>
                    <a:gd name="T10" fmla="*/ 93 w 1602"/>
                    <a:gd name="T11" fmla="*/ 108 h 1404"/>
                    <a:gd name="T12" fmla="*/ 88 w 1602"/>
                    <a:gd name="T13" fmla="*/ 106 h 1404"/>
                    <a:gd name="T14" fmla="*/ 86 w 1602"/>
                    <a:gd name="T15" fmla="*/ 108 h 1404"/>
                    <a:gd name="T16" fmla="*/ 81 w 1602"/>
                    <a:gd name="T17" fmla="*/ 119 h 1404"/>
                    <a:gd name="T18" fmla="*/ 71 w 1602"/>
                    <a:gd name="T19" fmla="*/ 109 h 1404"/>
                    <a:gd name="T20" fmla="*/ 72 w 1602"/>
                    <a:gd name="T21" fmla="*/ 101 h 1404"/>
                    <a:gd name="T22" fmla="*/ 74 w 1602"/>
                    <a:gd name="T23" fmla="*/ 93 h 1404"/>
                    <a:gd name="T24" fmla="*/ 73 w 1602"/>
                    <a:gd name="T25" fmla="*/ 82 h 1404"/>
                    <a:gd name="T26" fmla="*/ 64 w 1602"/>
                    <a:gd name="T27" fmla="*/ 79 h 1404"/>
                    <a:gd name="T28" fmla="*/ 59 w 1602"/>
                    <a:gd name="T29" fmla="*/ 75 h 1404"/>
                    <a:gd name="T30" fmla="*/ 54 w 1602"/>
                    <a:gd name="T31" fmla="*/ 71 h 1404"/>
                    <a:gd name="T32" fmla="*/ 51 w 1602"/>
                    <a:gd name="T33" fmla="*/ 70 h 1404"/>
                    <a:gd name="T34" fmla="*/ 45 w 1602"/>
                    <a:gd name="T35" fmla="*/ 71 h 1404"/>
                    <a:gd name="T36" fmla="*/ 43 w 1602"/>
                    <a:gd name="T37" fmla="*/ 68 h 1404"/>
                    <a:gd name="T38" fmla="*/ 43 w 1602"/>
                    <a:gd name="T39" fmla="*/ 64 h 1404"/>
                    <a:gd name="T40" fmla="*/ 36 w 1602"/>
                    <a:gd name="T41" fmla="*/ 66 h 1404"/>
                    <a:gd name="T42" fmla="*/ 31 w 1602"/>
                    <a:gd name="T43" fmla="*/ 55 h 1404"/>
                    <a:gd name="T44" fmla="*/ 25 w 1602"/>
                    <a:gd name="T45" fmla="*/ 53 h 1404"/>
                    <a:gd name="T46" fmla="*/ 19 w 1602"/>
                    <a:gd name="T47" fmla="*/ 51 h 1404"/>
                    <a:gd name="T48" fmla="*/ 17 w 1602"/>
                    <a:gd name="T49" fmla="*/ 43 h 1404"/>
                    <a:gd name="T50" fmla="*/ 17 w 1602"/>
                    <a:gd name="T51" fmla="*/ 39 h 1404"/>
                    <a:gd name="T52" fmla="*/ 12 w 1602"/>
                    <a:gd name="T53" fmla="*/ 39 h 1404"/>
                    <a:gd name="T54" fmla="*/ 10 w 1602"/>
                    <a:gd name="T55" fmla="*/ 35 h 1404"/>
                    <a:gd name="T56" fmla="*/ 5 w 1602"/>
                    <a:gd name="T57" fmla="*/ 30 h 1404"/>
                    <a:gd name="T58" fmla="*/ 3 w 1602"/>
                    <a:gd name="T59" fmla="*/ 27 h 1404"/>
                    <a:gd name="T60" fmla="*/ 2 w 1602"/>
                    <a:gd name="T61" fmla="*/ 25 h 1404"/>
                    <a:gd name="T62" fmla="*/ 0 w 1602"/>
                    <a:gd name="T63" fmla="*/ 22 h 1404"/>
                    <a:gd name="T64" fmla="*/ 8 w 1602"/>
                    <a:gd name="T65" fmla="*/ 14 h 1404"/>
                    <a:gd name="T66" fmla="*/ 16 w 1602"/>
                    <a:gd name="T67" fmla="*/ 16 h 1404"/>
                    <a:gd name="T68" fmla="*/ 31 w 1602"/>
                    <a:gd name="T69" fmla="*/ 18 h 1404"/>
                    <a:gd name="T70" fmla="*/ 43 w 1602"/>
                    <a:gd name="T71" fmla="*/ 17 h 1404"/>
                    <a:gd name="T72" fmla="*/ 47 w 1602"/>
                    <a:gd name="T73" fmla="*/ 6 h 1404"/>
                    <a:gd name="T74" fmla="*/ 52 w 1602"/>
                    <a:gd name="T75" fmla="*/ 0 h 1404"/>
                    <a:gd name="T76" fmla="*/ 55 w 1602"/>
                    <a:gd name="T77" fmla="*/ 3 h 1404"/>
                    <a:gd name="T78" fmla="*/ 59 w 1602"/>
                    <a:gd name="T79" fmla="*/ 9 h 1404"/>
                    <a:gd name="T80" fmla="*/ 62 w 1602"/>
                    <a:gd name="T81" fmla="*/ 16 h 1404"/>
                    <a:gd name="T82" fmla="*/ 66 w 1602"/>
                    <a:gd name="T83" fmla="*/ 20 h 1404"/>
                    <a:gd name="T84" fmla="*/ 70 w 1602"/>
                    <a:gd name="T85" fmla="*/ 25 h 1404"/>
                    <a:gd name="T86" fmla="*/ 74 w 1602"/>
                    <a:gd name="T87" fmla="*/ 30 h 1404"/>
                    <a:gd name="T88" fmla="*/ 76 w 1602"/>
                    <a:gd name="T89" fmla="*/ 27 h 1404"/>
                    <a:gd name="T90" fmla="*/ 78 w 1602"/>
                    <a:gd name="T91" fmla="*/ 27 h 1404"/>
                    <a:gd name="T92" fmla="*/ 78 w 1602"/>
                    <a:gd name="T93" fmla="*/ 23 h 1404"/>
                    <a:gd name="T94" fmla="*/ 82 w 1602"/>
                    <a:gd name="T95" fmla="*/ 20 h 1404"/>
                    <a:gd name="T96" fmla="*/ 82 w 1602"/>
                    <a:gd name="T97" fmla="*/ 18 h 1404"/>
                    <a:gd name="T98" fmla="*/ 90 w 1602"/>
                    <a:gd name="T99" fmla="*/ 24 h 1404"/>
                    <a:gd name="T100" fmla="*/ 90 w 1602"/>
                    <a:gd name="T101" fmla="*/ 45 h 1404"/>
                    <a:gd name="T102" fmla="*/ 104 w 1602"/>
                    <a:gd name="T103" fmla="*/ 41 h 1404"/>
                    <a:gd name="T104" fmla="*/ 117 w 1602"/>
                    <a:gd name="T105" fmla="*/ 39 h 1404"/>
                    <a:gd name="T106" fmla="*/ 125 w 1602"/>
                    <a:gd name="T107" fmla="*/ 39 h 1404"/>
                    <a:gd name="T108" fmla="*/ 127 w 1602"/>
                    <a:gd name="T109" fmla="*/ 43 h 1404"/>
                    <a:gd name="T110" fmla="*/ 131 w 1602"/>
                    <a:gd name="T111" fmla="*/ 53 h 1404"/>
                    <a:gd name="T112" fmla="*/ 133 w 1602"/>
                    <a:gd name="T113" fmla="*/ 60 h 1404"/>
                    <a:gd name="T114" fmla="*/ 138 w 1602"/>
                    <a:gd name="T115" fmla="*/ 73 h 1404"/>
                    <a:gd name="T116" fmla="*/ 136 w 1602"/>
                    <a:gd name="T117" fmla="*/ 80 h 1404"/>
                    <a:gd name="T118" fmla="*/ 129 w 1602"/>
                    <a:gd name="T119" fmla="*/ 87 h 1404"/>
                    <a:gd name="T120" fmla="*/ 123 w 1602"/>
                    <a:gd name="T121" fmla="*/ 95 h 140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602"/>
                    <a:gd name="T184" fmla="*/ 0 h 1404"/>
                    <a:gd name="T185" fmla="*/ 1602 w 1602"/>
                    <a:gd name="T186" fmla="*/ 1404 h 140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602" h="1404">
                      <a:moveTo>
                        <a:pt x="1392" y="1080"/>
                      </a:moveTo>
                      <a:lnTo>
                        <a:pt x="1380" y="1074"/>
                      </a:lnTo>
                      <a:lnTo>
                        <a:pt x="1368" y="1056"/>
                      </a:lnTo>
                      <a:lnTo>
                        <a:pt x="1356" y="1044"/>
                      </a:lnTo>
                      <a:lnTo>
                        <a:pt x="1344" y="1038"/>
                      </a:lnTo>
                      <a:lnTo>
                        <a:pt x="1338" y="1038"/>
                      </a:lnTo>
                      <a:lnTo>
                        <a:pt x="1332" y="1038"/>
                      </a:lnTo>
                      <a:lnTo>
                        <a:pt x="1326" y="1044"/>
                      </a:lnTo>
                      <a:lnTo>
                        <a:pt x="1320" y="1044"/>
                      </a:lnTo>
                      <a:lnTo>
                        <a:pt x="1314" y="1044"/>
                      </a:lnTo>
                      <a:lnTo>
                        <a:pt x="1296" y="1056"/>
                      </a:lnTo>
                      <a:lnTo>
                        <a:pt x="1296" y="1080"/>
                      </a:lnTo>
                      <a:lnTo>
                        <a:pt x="1290" y="1080"/>
                      </a:lnTo>
                      <a:lnTo>
                        <a:pt x="1284" y="1086"/>
                      </a:lnTo>
                      <a:lnTo>
                        <a:pt x="1278" y="1086"/>
                      </a:lnTo>
                      <a:lnTo>
                        <a:pt x="1278" y="1092"/>
                      </a:lnTo>
                      <a:lnTo>
                        <a:pt x="1272" y="1092"/>
                      </a:lnTo>
                      <a:lnTo>
                        <a:pt x="1266" y="1086"/>
                      </a:lnTo>
                      <a:lnTo>
                        <a:pt x="1260" y="1086"/>
                      </a:lnTo>
                      <a:lnTo>
                        <a:pt x="1260" y="1098"/>
                      </a:lnTo>
                      <a:lnTo>
                        <a:pt x="1248" y="1098"/>
                      </a:lnTo>
                      <a:lnTo>
                        <a:pt x="1212" y="1116"/>
                      </a:lnTo>
                      <a:lnTo>
                        <a:pt x="1206" y="1158"/>
                      </a:lnTo>
                      <a:lnTo>
                        <a:pt x="1176" y="1164"/>
                      </a:lnTo>
                      <a:lnTo>
                        <a:pt x="1158" y="1164"/>
                      </a:lnTo>
                      <a:lnTo>
                        <a:pt x="1152" y="1164"/>
                      </a:lnTo>
                      <a:lnTo>
                        <a:pt x="1152" y="1170"/>
                      </a:lnTo>
                      <a:lnTo>
                        <a:pt x="1152" y="1176"/>
                      </a:lnTo>
                      <a:lnTo>
                        <a:pt x="1146" y="1176"/>
                      </a:lnTo>
                      <a:lnTo>
                        <a:pt x="1140" y="1176"/>
                      </a:lnTo>
                      <a:lnTo>
                        <a:pt x="1134" y="1182"/>
                      </a:lnTo>
                      <a:lnTo>
                        <a:pt x="1134" y="1188"/>
                      </a:lnTo>
                      <a:lnTo>
                        <a:pt x="1128" y="1194"/>
                      </a:lnTo>
                      <a:lnTo>
                        <a:pt x="1122" y="1194"/>
                      </a:lnTo>
                      <a:lnTo>
                        <a:pt x="1116" y="1194"/>
                      </a:lnTo>
                      <a:lnTo>
                        <a:pt x="1110" y="1200"/>
                      </a:lnTo>
                      <a:lnTo>
                        <a:pt x="1110" y="1206"/>
                      </a:lnTo>
                      <a:lnTo>
                        <a:pt x="1104" y="1212"/>
                      </a:lnTo>
                      <a:lnTo>
                        <a:pt x="1104" y="1218"/>
                      </a:lnTo>
                      <a:lnTo>
                        <a:pt x="1098" y="1224"/>
                      </a:lnTo>
                      <a:lnTo>
                        <a:pt x="1092" y="1230"/>
                      </a:lnTo>
                      <a:lnTo>
                        <a:pt x="1086" y="1230"/>
                      </a:lnTo>
                      <a:lnTo>
                        <a:pt x="1080" y="1230"/>
                      </a:lnTo>
                      <a:lnTo>
                        <a:pt x="1080" y="1242"/>
                      </a:lnTo>
                      <a:lnTo>
                        <a:pt x="1074" y="1242"/>
                      </a:lnTo>
                      <a:lnTo>
                        <a:pt x="1068" y="1242"/>
                      </a:lnTo>
                      <a:lnTo>
                        <a:pt x="1068" y="1236"/>
                      </a:lnTo>
                      <a:lnTo>
                        <a:pt x="1062" y="1242"/>
                      </a:lnTo>
                      <a:lnTo>
                        <a:pt x="1056" y="1236"/>
                      </a:lnTo>
                      <a:lnTo>
                        <a:pt x="1050" y="1242"/>
                      </a:lnTo>
                      <a:lnTo>
                        <a:pt x="1050" y="1236"/>
                      </a:lnTo>
                      <a:lnTo>
                        <a:pt x="1044" y="1194"/>
                      </a:lnTo>
                      <a:lnTo>
                        <a:pt x="1032" y="1194"/>
                      </a:lnTo>
                      <a:lnTo>
                        <a:pt x="1032" y="1200"/>
                      </a:lnTo>
                      <a:lnTo>
                        <a:pt x="1026" y="1200"/>
                      </a:lnTo>
                      <a:lnTo>
                        <a:pt x="1014" y="1218"/>
                      </a:lnTo>
                      <a:lnTo>
                        <a:pt x="1014" y="1224"/>
                      </a:lnTo>
                      <a:lnTo>
                        <a:pt x="1014" y="1236"/>
                      </a:lnTo>
                      <a:lnTo>
                        <a:pt x="1014" y="1242"/>
                      </a:lnTo>
                      <a:lnTo>
                        <a:pt x="1008" y="1242"/>
                      </a:lnTo>
                      <a:lnTo>
                        <a:pt x="1002" y="1236"/>
                      </a:lnTo>
                      <a:lnTo>
                        <a:pt x="1002" y="1230"/>
                      </a:lnTo>
                      <a:lnTo>
                        <a:pt x="996" y="1236"/>
                      </a:lnTo>
                      <a:lnTo>
                        <a:pt x="990" y="1236"/>
                      </a:lnTo>
                      <a:lnTo>
                        <a:pt x="990" y="1230"/>
                      </a:lnTo>
                      <a:lnTo>
                        <a:pt x="984" y="1236"/>
                      </a:lnTo>
                      <a:lnTo>
                        <a:pt x="978" y="1248"/>
                      </a:lnTo>
                      <a:lnTo>
                        <a:pt x="972" y="1254"/>
                      </a:lnTo>
                      <a:lnTo>
                        <a:pt x="966" y="1260"/>
                      </a:lnTo>
                      <a:lnTo>
                        <a:pt x="930" y="1284"/>
                      </a:lnTo>
                      <a:lnTo>
                        <a:pt x="942" y="1356"/>
                      </a:lnTo>
                      <a:lnTo>
                        <a:pt x="930" y="1368"/>
                      </a:lnTo>
                      <a:lnTo>
                        <a:pt x="852" y="1404"/>
                      </a:lnTo>
                      <a:lnTo>
                        <a:pt x="834" y="1392"/>
                      </a:lnTo>
                      <a:lnTo>
                        <a:pt x="834" y="1362"/>
                      </a:lnTo>
                      <a:lnTo>
                        <a:pt x="828" y="1332"/>
                      </a:lnTo>
                      <a:lnTo>
                        <a:pt x="810" y="1308"/>
                      </a:lnTo>
                      <a:lnTo>
                        <a:pt x="810" y="1284"/>
                      </a:lnTo>
                      <a:lnTo>
                        <a:pt x="816" y="1266"/>
                      </a:lnTo>
                      <a:lnTo>
                        <a:pt x="822" y="1254"/>
                      </a:lnTo>
                      <a:lnTo>
                        <a:pt x="822" y="1242"/>
                      </a:lnTo>
                      <a:lnTo>
                        <a:pt x="810" y="1230"/>
                      </a:lnTo>
                      <a:lnTo>
                        <a:pt x="804" y="1218"/>
                      </a:lnTo>
                      <a:lnTo>
                        <a:pt x="804" y="1212"/>
                      </a:lnTo>
                      <a:lnTo>
                        <a:pt x="804" y="1206"/>
                      </a:lnTo>
                      <a:lnTo>
                        <a:pt x="816" y="1194"/>
                      </a:lnTo>
                      <a:lnTo>
                        <a:pt x="822" y="1188"/>
                      </a:lnTo>
                      <a:lnTo>
                        <a:pt x="828" y="1170"/>
                      </a:lnTo>
                      <a:lnTo>
                        <a:pt x="840" y="1152"/>
                      </a:lnTo>
                      <a:lnTo>
                        <a:pt x="846" y="1146"/>
                      </a:lnTo>
                      <a:lnTo>
                        <a:pt x="846" y="1134"/>
                      </a:lnTo>
                      <a:lnTo>
                        <a:pt x="852" y="1128"/>
                      </a:lnTo>
                      <a:lnTo>
                        <a:pt x="846" y="1116"/>
                      </a:lnTo>
                      <a:lnTo>
                        <a:pt x="840" y="1098"/>
                      </a:lnTo>
                      <a:lnTo>
                        <a:pt x="840" y="1086"/>
                      </a:lnTo>
                      <a:lnTo>
                        <a:pt x="846" y="1074"/>
                      </a:lnTo>
                      <a:lnTo>
                        <a:pt x="852" y="1068"/>
                      </a:lnTo>
                      <a:lnTo>
                        <a:pt x="864" y="1038"/>
                      </a:lnTo>
                      <a:lnTo>
                        <a:pt x="870" y="1020"/>
                      </a:lnTo>
                      <a:lnTo>
                        <a:pt x="864" y="1008"/>
                      </a:lnTo>
                      <a:lnTo>
                        <a:pt x="858" y="990"/>
                      </a:lnTo>
                      <a:lnTo>
                        <a:pt x="852" y="954"/>
                      </a:lnTo>
                      <a:lnTo>
                        <a:pt x="846" y="948"/>
                      </a:lnTo>
                      <a:lnTo>
                        <a:pt x="834" y="936"/>
                      </a:lnTo>
                      <a:lnTo>
                        <a:pt x="828" y="924"/>
                      </a:lnTo>
                      <a:lnTo>
                        <a:pt x="756" y="942"/>
                      </a:lnTo>
                      <a:lnTo>
                        <a:pt x="744" y="936"/>
                      </a:lnTo>
                      <a:lnTo>
                        <a:pt x="744" y="930"/>
                      </a:lnTo>
                      <a:lnTo>
                        <a:pt x="738" y="924"/>
                      </a:lnTo>
                      <a:lnTo>
                        <a:pt x="744" y="924"/>
                      </a:lnTo>
                      <a:lnTo>
                        <a:pt x="738" y="918"/>
                      </a:lnTo>
                      <a:lnTo>
                        <a:pt x="732" y="912"/>
                      </a:lnTo>
                      <a:lnTo>
                        <a:pt x="732" y="906"/>
                      </a:lnTo>
                      <a:lnTo>
                        <a:pt x="732" y="894"/>
                      </a:lnTo>
                      <a:lnTo>
                        <a:pt x="726" y="888"/>
                      </a:lnTo>
                      <a:lnTo>
                        <a:pt x="720" y="882"/>
                      </a:lnTo>
                      <a:lnTo>
                        <a:pt x="714" y="876"/>
                      </a:lnTo>
                      <a:lnTo>
                        <a:pt x="708" y="876"/>
                      </a:lnTo>
                      <a:lnTo>
                        <a:pt x="690" y="882"/>
                      </a:lnTo>
                      <a:lnTo>
                        <a:pt x="684" y="864"/>
                      </a:lnTo>
                      <a:lnTo>
                        <a:pt x="684" y="852"/>
                      </a:lnTo>
                      <a:lnTo>
                        <a:pt x="672" y="852"/>
                      </a:lnTo>
                      <a:lnTo>
                        <a:pt x="654" y="852"/>
                      </a:lnTo>
                      <a:lnTo>
                        <a:pt x="642" y="846"/>
                      </a:lnTo>
                      <a:lnTo>
                        <a:pt x="636" y="834"/>
                      </a:lnTo>
                      <a:lnTo>
                        <a:pt x="630" y="822"/>
                      </a:lnTo>
                      <a:lnTo>
                        <a:pt x="618" y="822"/>
                      </a:lnTo>
                      <a:lnTo>
                        <a:pt x="618" y="816"/>
                      </a:lnTo>
                      <a:lnTo>
                        <a:pt x="618" y="810"/>
                      </a:lnTo>
                      <a:lnTo>
                        <a:pt x="612" y="810"/>
                      </a:lnTo>
                      <a:lnTo>
                        <a:pt x="606" y="804"/>
                      </a:lnTo>
                      <a:lnTo>
                        <a:pt x="594" y="804"/>
                      </a:lnTo>
                      <a:lnTo>
                        <a:pt x="588" y="810"/>
                      </a:lnTo>
                      <a:lnTo>
                        <a:pt x="588" y="804"/>
                      </a:lnTo>
                      <a:lnTo>
                        <a:pt x="582" y="804"/>
                      </a:lnTo>
                      <a:lnTo>
                        <a:pt x="582" y="810"/>
                      </a:lnTo>
                      <a:lnTo>
                        <a:pt x="570" y="810"/>
                      </a:lnTo>
                      <a:lnTo>
                        <a:pt x="564" y="816"/>
                      </a:lnTo>
                      <a:lnTo>
                        <a:pt x="558" y="816"/>
                      </a:lnTo>
                      <a:lnTo>
                        <a:pt x="552" y="822"/>
                      </a:lnTo>
                      <a:lnTo>
                        <a:pt x="546" y="828"/>
                      </a:lnTo>
                      <a:lnTo>
                        <a:pt x="546" y="834"/>
                      </a:lnTo>
                      <a:lnTo>
                        <a:pt x="528" y="834"/>
                      </a:lnTo>
                      <a:lnTo>
                        <a:pt x="516" y="822"/>
                      </a:lnTo>
                      <a:lnTo>
                        <a:pt x="504" y="822"/>
                      </a:lnTo>
                      <a:lnTo>
                        <a:pt x="492" y="828"/>
                      </a:lnTo>
                      <a:lnTo>
                        <a:pt x="486" y="804"/>
                      </a:lnTo>
                      <a:lnTo>
                        <a:pt x="480" y="804"/>
                      </a:lnTo>
                      <a:lnTo>
                        <a:pt x="486" y="792"/>
                      </a:lnTo>
                      <a:lnTo>
                        <a:pt x="492" y="786"/>
                      </a:lnTo>
                      <a:lnTo>
                        <a:pt x="498" y="786"/>
                      </a:lnTo>
                      <a:lnTo>
                        <a:pt x="498" y="780"/>
                      </a:lnTo>
                      <a:lnTo>
                        <a:pt x="504" y="780"/>
                      </a:lnTo>
                      <a:lnTo>
                        <a:pt x="510" y="780"/>
                      </a:lnTo>
                      <a:lnTo>
                        <a:pt x="522" y="768"/>
                      </a:lnTo>
                      <a:lnTo>
                        <a:pt x="522" y="762"/>
                      </a:lnTo>
                      <a:lnTo>
                        <a:pt x="504" y="756"/>
                      </a:lnTo>
                      <a:lnTo>
                        <a:pt x="498" y="756"/>
                      </a:lnTo>
                      <a:lnTo>
                        <a:pt x="498" y="744"/>
                      </a:lnTo>
                      <a:lnTo>
                        <a:pt x="492" y="738"/>
                      </a:lnTo>
                      <a:lnTo>
                        <a:pt x="480" y="738"/>
                      </a:lnTo>
                      <a:lnTo>
                        <a:pt x="474" y="738"/>
                      </a:lnTo>
                      <a:lnTo>
                        <a:pt x="456" y="738"/>
                      </a:lnTo>
                      <a:lnTo>
                        <a:pt x="438" y="738"/>
                      </a:lnTo>
                      <a:lnTo>
                        <a:pt x="432" y="750"/>
                      </a:lnTo>
                      <a:lnTo>
                        <a:pt x="426" y="756"/>
                      </a:lnTo>
                      <a:lnTo>
                        <a:pt x="426" y="762"/>
                      </a:lnTo>
                      <a:lnTo>
                        <a:pt x="420" y="762"/>
                      </a:lnTo>
                      <a:lnTo>
                        <a:pt x="408" y="744"/>
                      </a:lnTo>
                      <a:lnTo>
                        <a:pt x="408" y="732"/>
                      </a:lnTo>
                      <a:lnTo>
                        <a:pt x="390" y="714"/>
                      </a:lnTo>
                      <a:lnTo>
                        <a:pt x="384" y="702"/>
                      </a:lnTo>
                      <a:lnTo>
                        <a:pt x="384" y="690"/>
                      </a:lnTo>
                      <a:lnTo>
                        <a:pt x="372" y="690"/>
                      </a:lnTo>
                      <a:lnTo>
                        <a:pt x="366" y="660"/>
                      </a:lnTo>
                      <a:lnTo>
                        <a:pt x="354" y="630"/>
                      </a:lnTo>
                      <a:lnTo>
                        <a:pt x="348" y="630"/>
                      </a:lnTo>
                      <a:lnTo>
                        <a:pt x="336" y="630"/>
                      </a:lnTo>
                      <a:lnTo>
                        <a:pt x="330" y="630"/>
                      </a:lnTo>
                      <a:lnTo>
                        <a:pt x="318" y="630"/>
                      </a:lnTo>
                      <a:lnTo>
                        <a:pt x="312" y="624"/>
                      </a:lnTo>
                      <a:lnTo>
                        <a:pt x="306" y="624"/>
                      </a:lnTo>
                      <a:lnTo>
                        <a:pt x="294" y="618"/>
                      </a:lnTo>
                      <a:lnTo>
                        <a:pt x="288" y="612"/>
                      </a:lnTo>
                      <a:lnTo>
                        <a:pt x="276" y="600"/>
                      </a:lnTo>
                      <a:lnTo>
                        <a:pt x="276" y="582"/>
                      </a:lnTo>
                      <a:lnTo>
                        <a:pt x="270" y="582"/>
                      </a:lnTo>
                      <a:lnTo>
                        <a:pt x="258" y="588"/>
                      </a:lnTo>
                      <a:lnTo>
                        <a:pt x="252" y="582"/>
                      </a:lnTo>
                      <a:lnTo>
                        <a:pt x="246" y="582"/>
                      </a:lnTo>
                      <a:lnTo>
                        <a:pt x="240" y="588"/>
                      </a:lnTo>
                      <a:lnTo>
                        <a:pt x="216" y="582"/>
                      </a:lnTo>
                      <a:lnTo>
                        <a:pt x="210" y="588"/>
                      </a:lnTo>
                      <a:lnTo>
                        <a:pt x="198" y="582"/>
                      </a:lnTo>
                      <a:lnTo>
                        <a:pt x="180" y="582"/>
                      </a:lnTo>
                      <a:lnTo>
                        <a:pt x="174" y="552"/>
                      </a:lnTo>
                      <a:lnTo>
                        <a:pt x="168" y="504"/>
                      </a:lnTo>
                      <a:lnTo>
                        <a:pt x="186" y="504"/>
                      </a:lnTo>
                      <a:lnTo>
                        <a:pt x="192" y="504"/>
                      </a:lnTo>
                      <a:lnTo>
                        <a:pt x="192" y="498"/>
                      </a:lnTo>
                      <a:lnTo>
                        <a:pt x="192" y="492"/>
                      </a:lnTo>
                      <a:lnTo>
                        <a:pt x="192" y="486"/>
                      </a:lnTo>
                      <a:lnTo>
                        <a:pt x="198" y="486"/>
                      </a:lnTo>
                      <a:lnTo>
                        <a:pt x="198" y="480"/>
                      </a:lnTo>
                      <a:lnTo>
                        <a:pt x="204" y="474"/>
                      </a:lnTo>
                      <a:lnTo>
                        <a:pt x="210" y="468"/>
                      </a:lnTo>
                      <a:lnTo>
                        <a:pt x="198" y="462"/>
                      </a:lnTo>
                      <a:lnTo>
                        <a:pt x="192" y="444"/>
                      </a:lnTo>
                      <a:lnTo>
                        <a:pt x="204" y="438"/>
                      </a:lnTo>
                      <a:lnTo>
                        <a:pt x="198" y="432"/>
                      </a:lnTo>
                      <a:lnTo>
                        <a:pt x="192" y="426"/>
                      </a:lnTo>
                      <a:lnTo>
                        <a:pt x="186" y="432"/>
                      </a:lnTo>
                      <a:lnTo>
                        <a:pt x="168" y="438"/>
                      </a:lnTo>
                      <a:lnTo>
                        <a:pt x="150" y="450"/>
                      </a:lnTo>
                      <a:lnTo>
                        <a:pt x="144" y="456"/>
                      </a:lnTo>
                      <a:lnTo>
                        <a:pt x="132" y="456"/>
                      </a:lnTo>
                      <a:lnTo>
                        <a:pt x="126" y="468"/>
                      </a:lnTo>
                      <a:lnTo>
                        <a:pt x="114" y="468"/>
                      </a:lnTo>
                      <a:lnTo>
                        <a:pt x="108" y="468"/>
                      </a:lnTo>
                      <a:lnTo>
                        <a:pt x="108" y="426"/>
                      </a:lnTo>
                      <a:lnTo>
                        <a:pt x="108" y="420"/>
                      </a:lnTo>
                      <a:lnTo>
                        <a:pt x="102" y="414"/>
                      </a:lnTo>
                      <a:lnTo>
                        <a:pt x="108" y="396"/>
                      </a:lnTo>
                      <a:lnTo>
                        <a:pt x="120" y="396"/>
                      </a:lnTo>
                      <a:lnTo>
                        <a:pt x="126" y="384"/>
                      </a:lnTo>
                      <a:lnTo>
                        <a:pt x="126" y="360"/>
                      </a:lnTo>
                      <a:lnTo>
                        <a:pt x="120" y="348"/>
                      </a:lnTo>
                      <a:lnTo>
                        <a:pt x="108" y="348"/>
                      </a:lnTo>
                      <a:lnTo>
                        <a:pt x="84" y="354"/>
                      </a:lnTo>
                      <a:lnTo>
                        <a:pt x="72" y="354"/>
                      </a:lnTo>
                      <a:lnTo>
                        <a:pt x="66" y="354"/>
                      </a:lnTo>
                      <a:lnTo>
                        <a:pt x="60" y="348"/>
                      </a:lnTo>
                      <a:lnTo>
                        <a:pt x="54" y="342"/>
                      </a:lnTo>
                      <a:lnTo>
                        <a:pt x="54" y="336"/>
                      </a:lnTo>
                      <a:lnTo>
                        <a:pt x="54" y="330"/>
                      </a:lnTo>
                      <a:lnTo>
                        <a:pt x="54" y="324"/>
                      </a:lnTo>
                      <a:lnTo>
                        <a:pt x="60" y="318"/>
                      </a:lnTo>
                      <a:lnTo>
                        <a:pt x="42" y="324"/>
                      </a:lnTo>
                      <a:lnTo>
                        <a:pt x="36" y="318"/>
                      </a:lnTo>
                      <a:lnTo>
                        <a:pt x="36" y="312"/>
                      </a:lnTo>
                      <a:lnTo>
                        <a:pt x="36" y="306"/>
                      </a:lnTo>
                      <a:lnTo>
                        <a:pt x="36" y="300"/>
                      </a:lnTo>
                      <a:lnTo>
                        <a:pt x="30" y="300"/>
                      </a:lnTo>
                      <a:lnTo>
                        <a:pt x="30" y="306"/>
                      </a:lnTo>
                      <a:lnTo>
                        <a:pt x="24" y="306"/>
                      </a:lnTo>
                      <a:lnTo>
                        <a:pt x="24" y="300"/>
                      </a:lnTo>
                      <a:lnTo>
                        <a:pt x="24" y="294"/>
                      </a:lnTo>
                      <a:lnTo>
                        <a:pt x="24" y="288"/>
                      </a:lnTo>
                      <a:lnTo>
                        <a:pt x="24" y="282"/>
                      </a:lnTo>
                      <a:lnTo>
                        <a:pt x="18" y="282"/>
                      </a:lnTo>
                      <a:lnTo>
                        <a:pt x="24" y="276"/>
                      </a:lnTo>
                      <a:lnTo>
                        <a:pt x="18" y="276"/>
                      </a:lnTo>
                      <a:lnTo>
                        <a:pt x="6" y="264"/>
                      </a:lnTo>
                      <a:lnTo>
                        <a:pt x="6" y="258"/>
                      </a:lnTo>
                      <a:lnTo>
                        <a:pt x="0" y="258"/>
                      </a:lnTo>
                      <a:lnTo>
                        <a:pt x="0" y="252"/>
                      </a:lnTo>
                      <a:lnTo>
                        <a:pt x="6" y="240"/>
                      </a:lnTo>
                      <a:lnTo>
                        <a:pt x="18" y="234"/>
                      </a:lnTo>
                      <a:lnTo>
                        <a:pt x="30" y="228"/>
                      </a:lnTo>
                      <a:lnTo>
                        <a:pt x="30" y="216"/>
                      </a:lnTo>
                      <a:lnTo>
                        <a:pt x="30" y="210"/>
                      </a:lnTo>
                      <a:lnTo>
                        <a:pt x="42" y="192"/>
                      </a:lnTo>
                      <a:lnTo>
                        <a:pt x="66" y="186"/>
                      </a:lnTo>
                      <a:lnTo>
                        <a:pt x="90" y="156"/>
                      </a:lnTo>
                      <a:lnTo>
                        <a:pt x="102" y="144"/>
                      </a:lnTo>
                      <a:lnTo>
                        <a:pt x="138" y="150"/>
                      </a:lnTo>
                      <a:lnTo>
                        <a:pt x="162" y="168"/>
                      </a:lnTo>
                      <a:lnTo>
                        <a:pt x="174" y="174"/>
                      </a:lnTo>
                      <a:lnTo>
                        <a:pt x="180" y="174"/>
                      </a:lnTo>
                      <a:lnTo>
                        <a:pt x="180" y="180"/>
                      </a:lnTo>
                      <a:lnTo>
                        <a:pt x="174" y="180"/>
                      </a:lnTo>
                      <a:lnTo>
                        <a:pt x="180" y="186"/>
                      </a:lnTo>
                      <a:lnTo>
                        <a:pt x="186" y="186"/>
                      </a:lnTo>
                      <a:lnTo>
                        <a:pt x="198" y="192"/>
                      </a:lnTo>
                      <a:lnTo>
                        <a:pt x="216" y="198"/>
                      </a:lnTo>
                      <a:lnTo>
                        <a:pt x="252" y="204"/>
                      </a:lnTo>
                      <a:lnTo>
                        <a:pt x="258" y="210"/>
                      </a:lnTo>
                      <a:lnTo>
                        <a:pt x="306" y="216"/>
                      </a:lnTo>
                      <a:lnTo>
                        <a:pt x="342" y="216"/>
                      </a:lnTo>
                      <a:lnTo>
                        <a:pt x="354" y="210"/>
                      </a:lnTo>
                      <a:lnTo>
                        <a:pt x="384" y="210"/>
                      </a:lnTo>
                      <a:lnTo>
                        <a:pt x="408" y="222"/>
                      </a:lnTo>
                      <a:lnTo>
                        <a:pt x="438" y="228"/>
                      </a:lnTo>
                      <a:lnTo>
                        <a:pt x="468" y="222"/>
                      </a:lnTo>
                      <a:lnTo>
                        <a:pt x="468" y="228"/>
                      </a:lnTo>
                      <a:lnTo>
                        <a:pt x="486" y="222"/>
                      </a:lnTo>
                      <a:lnTo>
                        <a:pt x="492" y="210"/>
                      </a:lnTo>
                      <a:lnTo>
                        <a:pt x="492" y="198"/>
                      </a:lnTo>
                      <a:lnTo>
                        <a:pt x="486" y="180"/>
                      </a:lnTo>
                      <a:lnTo>
                        <a:pt x="492" y="162"/>
                      </a:lnTo>
                      <a:lnTo>
                        <a:pt x="510" y="96"/>
                      </a:lnTo>
                      <a:lnTo>
                        <a:pt x="516" y="84"/>
                      </a:lnTo>
                      <a:lnTo>
                        <a:pt x="522" y="84"/>
                      </a:lnTo>
                      <a:lnTo>
                        <a:pt x="528" y="84"/>
                      </a:lnTo>
                      <a:lnTo>
                        <a:pt x="528" y="78"/>
                      </a:lnTo>
                      <a:lnTo>
                        <a:pt x="534" y="72"/>
                      </a:lnTo>
                      <a:lnTo>
                        <a:pt x="534" y="60"/>
                      </a:lnTo>
                      <a:lnTo>
                        <a:pt x="540" y="36"/>
                      </a:lnTo>
                      <a:lnTo>
                        <a:pt x="546" y="6"/>
                      </a:lnTo>
                      <a:lnTo>
                        <a:pt x="558" y="6"/>
                      </a:lnTo>
                      <a:lnTo>
                        <a:pt x="564" y="0"/>
                      </a:lnTo>
                      <a:lnTo>
                        <a:pt x="582" y="0"/>
                      </a:lnTo>
                      <a:lnTo>
                        <a:pt x="588" y="0"/>
                      </a:lnTo>
                      <a:lnTo>
                        <a:pt x="594" y="6"/>
                      </a:lnTo>
                      <a:lnTo>
                        <a:pt x="600" y="12"/>
                      </a:lnTo>
                      <a:lnTo>
                        <a:pt x="600" y="18"/>
                      </a:lnTo>
                      <a:lnTo>
                        <a:pt x="606" y="18"/>
                      </a:lnTo>
                      <a:lnTo>
                        <a:pt x="612" y="18"/>
                      </a:lnTo>
                      <a:lnTo>
                        <a:pt x="618" y="18"/>
                      </a:lnTo>
                      <a:lnTo>
                        <a:pt x="624" y="24"/>
                      </a:lnTo>
                      <a:lnTo>
                        <a:pt x="630" y="30"/>
                      </a:lnTo>
                      <a:lnTo>
                        <a:pt x="636" y="30"/>
                      </a:lnTo>
                      <a:lnTo>
                        <a:pt x="636" y="36"/>
                      </a:lnTo>
                      <a:lnTo>
                        <a:pt x="642" y="36"/>
                      </a:lnTo>
                      <a:lnTo>
                        <a:pt x="642" y="42"/>
                      </a:lnTo>
                      <a:lnTo>
                        <a:pt x="648" y="54"/>
                      </a:lnTo>
                      <a:lnTo>
                        <a:pt x="660" y="72"/>
                      </a:lnTo>
                      <a:lnTo>
                        <a:pt x="666" y="78"/>
                      </a:lnTo>
                      <a:lnTo>
                        <a:pt x="672" y="90"/>
                      </a:lnTo>
                      <a:lnTo>
                        <a:pt x="678" y="102"/>
                      </a:lnTo>
                      <a:lnTo>
                        <a:pt x="678" y="114"/>
                      </a:lnTo>
                      <a:lnTo>
                        <a:pt x="684" y="132"/>
                      </a:lnTo>
                      <a:lnTo>
                        <a:pt x="684" y="144"/>
                      </a:lnTo>
                      <a:lnTo>
                        <a:pt x="690" y="162"/>
                      </a:lnTo>
                      <a:lnTo>
                        <a:pt x="696" y="168"/>
                      </a:lnTo>
                      <a:lnTo>
                        <a:pt x="696" y="180"/>
                      </a:lnTo>
                      <a:lnTo>
                        <a:pt x="702" y="186"/>
                      </a:lnTo>
                      <a:lnTo>
                        <a:pt x="708" y="186"/>
                      </a:lnTo>
                      <a:lnTo>
                        <a:pt x="714" y="198"/>
                      </a:lnTo>
                      <a:lnTo>
                        <a:pt x="720" y="198"/>
                      </a:lnTo>
                      <a:lnTo>
                        <a:pt x="732" y="204"/>
                      </a:lnTo>
                      <a:lnTo>
                        <a:pt x="738" y="210"/>
                      </a:lnTo>
                      <a:lnTo>
                        <a:pt x="738" y="216"/>
                      </a:lnTo>
                      <a:lnTo>
                        <a:pt x="744" y="222"/>
                      </a:lnTo>
                      <a:lnTo>
                        <a:pt x="750" y="228"/>
                      </a:lnTo>
                      <a:lnTo>
                        <a:pt x="756" y="228"/>
                      </a:lnTo>
                      <a:lnTo>
                        <a:pt x="768" y="240"/>
                      </a:lnTo>
                      <a:lnTo>
                        <a:pt x="774" y="252"/>
                      </a:lnTo>
                      <a:lnTo>
                        <a:pt x="780" y="258"/>
                      </a:lnTo>
                      <a:lnTo>
                        <a:pt x="786" y="258"/>
                      </a:lnTo>
                      <a:lnTo>
                        <a:pt x="798" y="264"/>
                      </a:lnTo>
                      <a:lnTo>
                        <a:pt x="798" y="270"/>
                      </a:lnTo>
                      <a:lnTo>
                        <a:pt x="798" y="276"/>
                      </a:lnTo>
                      <a:lnTo>
                        <a:pt x="810" y="288"/>
                      </a:lnTo>
                      <a:lnTo>
                        <a:pt x="816" y="288"/>
                      </a:lnTo>
                      <a:lnTo>
                        <a:pt x="816" y="300"/>
                      </a:lnTo>
                      <a:lnTo>
                        <a:pt x="816" y="306"/>
                      </a:lnTo>
                      <a:lnTo>
                        <a:pt x="822" y="318"/>
                      </a:lnTo>
                      <a:lnTo>
                        <a:pt x="828" y="324"/>
                      </a:lnTo>
                      <a:lnTo>
                        <a:pt x="834" y="330"/>
                      </a:lnTo>
                      <a:lnTo>
                        <a:pt x="846" y="336"/>
                      </a:lnTo>
                      <a:lnTo>
                        <a:pt x="846" y="342"/>
                      </a:lnTo>
                      <a:lnTo>
                        <a:pt x="852" y="348"/>
                      </a:lnTo>
                      <a:lnTo>
                        <a:pt x="852" y="354"/>
                      </a:lnTo>
                      <a:lnTo>
                        <a:pt x="858" y="354"/>
                      </a:lnTo>
                      <a:lnTo>
                        <a:pt x="858" y="348"/>
                      </a:lnTo>
                      <a:lnTo>
                        <a:pt x="864" y="342"/>
                      </a:lnTo>
                      <a:lnTo>
                        <a:pt x="864" y="336"/>
                      </a:lnTo>
                      <a:lnTo>
                        <a:pt x="864" y="318"/>
                      </a:lnTo>
                      <a:lnTo>
                        <a:pt x="870" y="318"/>
                      </a:lnTo>
                      <a:lnTo>
                        <a:pt x="876" y="312"/>
                      </a:lnTo>
                      <a:lnTo>
                        <a:pt x="876" y="306"/>
                      </a:lnTo>
                      <a:lnTo>
                        <a:pt x="870" y="300"/>
                      </a:lnTo>
                      <a:lnTo>
                        <a:pt x="870" y="294"/>
                      </a:lnTo>
                      <a:lnTo>
                        <a:pt x="876" y="294"/>
                      </a:lnTo>
                      <a:lnTo>
                        <a:pt x="882" y="300"/>
                      </a:lnTo>
                      <a:lnTo>
                        <a:pt x="888" y="300"/>
                      </a:lnTo>
                      <a:lnTo>
                        <a:pt x="888" y="306"/>
                      </a:lnTo>
                      <a:lnTo>
                        <a:pt x="894" y="300"/>
                      </a:lnTo>
                      <a:lnTo>
                        <a:pt x="900" y="294"/>
                      </a:lnTo>
                      <a:lnTo>
                        <a:pt x="894" y="288"/>
                      </a:lnTo>
                      <a:lnTo>
                        <a:pt x="888" y="282"/>
                      </a:lnTo>
                      <a:lnTo>
                        <a:pt x="888" y="276"/>
                      </a:lnTo>
                      <a:lnTo>
                        <a:pt x="894" y="276"/>
                      </a:lnTo>
                      <a:lnTo>
                        <a:pt x="900" y="276"/>
                      </a:lnTo>
                      <a:lnTo>
                        <a:pt x="900" y="270"/>
                      </a:lnTo>
                      <a:lnTo>
                        <a:pt x="906" y="264"/>
                      </a:lnTo>
                      <a:lnTo>
                        <a:pt x="906" y="258"/>
                      </a:lnTo>
                      <a:lnTo>
                        <a:pt x="918" y="264"/>
                      </a:lnTo>
                      <a:lnTo>
                        <a:pt x="918" y="258"/>
                      </a:lnTo>
                      <a:lnTo>
                        <a:pt x="924" y="252"/>
                      </a:lnTo>
                      <a:lnTo>
                        <a:pt x="930" y="252"/>
                      </a:lnTo>
                      <a:lnTo>
                        <a:pt x="930" y="246"/>
                      </a:lnTo>
                      <a:lnTo>
                        <a:pt x="936" y="234"/>
                      </a:lnTo>
                      <a:lnTo>
                        <a:pt x="942" y="228"/>
                      </a:lnTo>
                      <a:lnTo>
                        <a:pt x="942" y="222"/>
                      </a:lnTo>
                      <a:lnTo>
                        <a:pt x="948" y="222"/>
                      </a:lnTo>
                      <a:lnTo>
                        <a:pt x="948" y="216"/>
                      </a:lnTo>
                      <a:lnTo>
                        <a:pt x="942" y="216"/>
                      </a:lnTo>
                      <a:lnTo>
                        <a:pt x="936" y="216"/>
                      </a:lnTo>
                      <a:lnTo>
                        <a:pt x="936" y="210"/>
                      </a:lnTo>
                      <a:lnTo>
                        <a:pt x="942" y="210"/>
                      </a:lnTo>
                      <a:lnTo>
                        <a:pt x="972" y="210"/>
                      </a:lnTo>
                      <a:lnTo>
                        <a:pt x="1032" y="216"/>
                      </a:lnTo>
                      <a:lnTo>
                        <a:pt x="1068" y="216"/>
                      </a:lnTo>
                      <a:lnTo>
                        <a:pt x="1056" y="234"/>
                      </a:lnTo>
                      <a:lnTo>
                        <a:pt x="1050" y="240"/>
                      </a:lnTo>
                      <a:lnTo>
                        <a:pt x="1044" y="246"/>
                      </a:lnTo>
                      <a:lnTo>
                        <a:pt x="1038" y="246"/>
                      </a:lnTo>
                      <a:lnTo>
                        <a:pt x="1026" y="282"/>
                      </a:lnTo>
                      <a:lnTo>
                        <a:pt x="1032" y="306"/>
                      </a:lnTo>
                      <a:lnTo>
                        <a:pt x="1044" y="324"/>
                      </a:lnTo>
                      <a:lnTo>
                        <a:pt x="1044" y="342"/>
                      </a:lnTo>
                      <a:lnTo>
                        <a:pt x="1062" y="366"/>
                      </a:lnTo>
                      <a:lnTo>
                        <a:pt x="1056" y="396"/>
                      </a:lnTo>
                      <a:lnTo>
                        <a:pt x="1038" y="462"/>
                      </a:lnTo>
                      <a:lnTo>
                        <a:pt x="1038" y="498"/>
                      </a:lnTo>
                      <a:lnTo>
                        <a:pt x="1038" y="522"/>
                      </a:lnTo>
                      <a:lnTo>
                        <a:pt x="1038" y="534"/>
                      </a:lnTo>
                      <a:lnTo>
                        <a:pt x="1056" y="522"/>
                      </a:lnTo>
                      <a:lnTo>
                        <a:pt x="1098" y="504"/>
                      </a:lnTo>
                      <a:lnTo>
                        <a:pt x="1104" y="498"/>
                      </a:lnTo>
                      <a:lnTo>
                        <a:pt x="1128" y="492"/>
                      </a:lnTo>
                      <a:lnTo>
                        <a:pt x="1152" y="480"/>
                      </a:lnTo>
                      <a:lnTo>
                        <a:pt x="1170" y="474"/>
                      </a:lnTo>
                      <a:lnTo>
                        <a:pt x="1188" y="468"/>
                      </a:lnTo>
                      <a:lnTo>
                        <a:pt x="1200" y="462"/>
                      </a:lnTo>
                      <a:lnTo>
                        <a:pt x="1224" y="450"/>
                      </a:lnTo>
                      <a:lnTo>
                        <a:pt x="1248" y="450"/>
                      </a:lnTo>
                      <a:lnTo>
                        <a:pt x="1266" y="450"/>
                      </a:lnTo>
                      <a:lnTo>
                        <a:pt x="1296" y="456"/>
                      </a:lnTo>
                      <a:lnTo>
                        <a:pt x="1308" y="456"/>
                      </a:lnTo>
                      <a:lnTo>
                        <a:pt x="1326" y="456"/>
                      </a:lnTo>
                      <a:lnTo>
                        <a:pt x="1338" y="456"/>
                      </a:lnTo>
                      <a:lnTo>
                        <a:pt x="1350" y="462"/>
                      </a:lnTo>
                      <a:lnTo>
                        <a:pt x="1356" y="462"/>
                      </a:lnTo>
                      <a:lnTo>
                        <a:pt x="1374" y="456"/>
                      </a:lnTo>
                      <a:lnTo>
                        <a:pt x="1386" y="456"/>
                      </a:lnTo>
                      <a:lnTo>
                        <a:pt x="1392" y="456"/>
                      </a:lnTo>
                      <a:lnTo>
                        <a:pt x="1398" y="456"/>
                      </a:lnTo>
                      <a:lnTo>
                        <a:pt x="1422" y="456"/>
                      </a:lnTo>
                      <a:lnTo>
                        <a:pt x="1440" y="456"/>
                      </a:lnTo>
                      <a:lnTo>
                        <a:pt x="1446" y="456"/>
                      </a:lnTo>
                      <a:lnTo>
                        <a:pt x="1476" y="456"/>
                      </a:lnTo>
                      <a:lnTo>
                        <a:pt x="1470" y="468"/>
                      </a:lnTo>
                      <a:lnTo>
                        <a:pt x="1470" y="474"/>
                      </a:lnTo>
                      <a:lnTo>
                        <a:pt x="1470" y="486"/>
                      </a:lnTo>
                      <a:lnTo>
                        <a:pt x="1464" y="492"/>
                      </a:lnTo>
                      <a:lnTo>
                        <a:pt x="1464" y="498"/>
                      </a:lnTo>
                      <a:lnTo>
                        <a:pt x="1458" y="498"/>
                      </a:lnTo>
                      <a:lnTo>
                        <a:pt x="1458" y="510"/>
                      </a:lnTo>
                      <a:lnTo>
                        <a:pt x="1452" y="522"/>
                      </a:lnTo>
                      <a:lnTo>
                        <a:pt x="1458" y="528"/>
                      </a:lnTo>
                      <a:lnTo>
                        <a:pt x="1464" y="546"/>
                      </a:lnTo>
                      <a:lnTo>
                        <a:pt x="1470" y="552"/>
                      </a:lnTo>
                      <a:lnTo>
                        <a:pt x="1476" y="564"/>
                      </a:lnTo>
                      <a:lnTo>
                        <a:pt x="1488" y="588"/>
                      </a:lnTo>
                      <a:lnTo>
                        <a:pt x="1506" y="606"/>
                      </a:lnTo>
                      <a:lnTo>
                        <a:pt x="1506" y="612"/>
                      </a:lnTo>
                      <a:lnTo>
                        <a:pt x="1518" y="618"/>
                      </a:lnTo>
                      <a:lnTo>
                        <a:pt x="1512" y="630"/>
                      </a:lnTo>
                      <a:lnTo>
                        <a:pt x="1518" y="642"/>
                      </a:lnTo>
                      <a:lnTo>
                        <a:pt x="1518" y="648"/>
                      </a:lnTo>
                      <a:lnTo>
                        <a:pt x="1530" y="666"/>
                      </a:lnTo>
                      <a:lnTo>
                        <a:pt x="1518" y="672"/>
                      </a:lnTo>
                      <a:lnTo>
                        <a:pt x="1524" y="696"/>
                      </a:lnTo>
                      <a:lnTo>
                        <a:pt x="1518" y="732"/>
                      </a:lnTo>
                      <a:lnTo>
                        <a:pt x="1524" y="762"/>
                      </a:lnTo>
                      <a:lnTo>
                        <a:pt x="1524" y="780"/>
                      </a:lnTo>
                      <a:lnTo>
                        <a:pt x="1524" y="810"/>
                      </a:lnTo>
                      <a:lnTo>
                        <a:pt x="1530" y="834"/>
                      </a:lnTo>
                      <a:lnTo>
                        <a:pt x="1536" y="846"/>
                      </a:lnTo>
                      <a:lnTo>
                        <a:pt x="1542" y="846"/>
                      </a:lnTo>
                      <a:lnTo>
                        <a:pt x="1584" y="840"/>
                      </a:lnTo>
                      <a:lnTo>
                        <a:pt x="1590" y="846"/>
                      </a:lnTo>
                      <a:lnTo>
                        <a:pt x="1596" y="858"/>
                      </a:lnTo>
                      <a:lnTo>
                        <a:pt x="1602" y="864"/>
                      </a:lnTo>
                      <a:lnTo>
                        <a:pt x="1596" y="870"/>
                      </a:lnTo>
                      <a:lnTo>
                        <a:pt x="1590" y="864"/>
                      </a:lnTo>
                      <a:lnTo>
                        <a:pt x="1578" y="882"/>
                      </a:lnTo>
                      <a:lnTo>
                        <a:pt x="1572" y="906"/>
                      </a:lnTo>
                      <a:lnTo>
                        <a:pt x="1560" y="924"/>
                      </a:lnTo>
                      <a:lnTo>
                        <a:pt x="1560" y="936"/>
                      </a:lnTo>
                      <a:lnTo>
                        <a:pt x="1548" y="960"/>
                      </a:lnTo>
                      <a:lnTo>
                        <a:pt x="1542" y="978"/>
                      </a:lnTo>
                      <a:lnTo>
                        <a:pt x="1536" y="990"/>
                      </a:lnTo>
                      <a:lnTo>
                        <a:pt x="1530" y="990"/>
                      </a:lnTo>
                      <a:lnTo>
                        <a:pt x="1506" y="996"/>
                      </a:lnTo>
                      <a:lnTo>
                        <a:pt x="1494" y="1002"/>
                      </a:lnTo>
                      <a:lnTo>
                        <a:pt x="1482" y="1002"/>
                      </a:lnTo>
                      <a:lnTo>
                        <a:pt x="1464" y="1008"/>
                      </a:lnTo>
                      <a:lnTo>
                        <a:pt x="1446" y="1026"/>
                      </a:lnTo>
                      <a:lnTo>
                        <a:pt x="1440" y="1026"/>
                      </a:lnTo>
                      <a:lnTo>
                        <a:pt x="1434" y="1038"/>
                      </a:lnTo>
                      <a:lnTo>
                        <a:pt x="1428" y="1044"/>
                      </a:lnTo>
                      <a:lnTo>
                        <a:pt x="1428" y="1062"/>
                      </a:lnTo>
                      <a:lnTo>
                        <a:pt x="1428" y="1086"/>
                      </a:lnTo>
                      <a:lnTo>
                        <a:pt x="1416" y="1092"/>
                      </a:lnTo>
                      <a:lnTo>
                        <a:pt x="1410" y="1080"/>
                      </a:lnTo>
                      <a:lnTo>
                        <a:pt x="1392" y="10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6" name="Freeform 26">
                  <a:extLst>
                    <a:ext uri="{FF2B5EF4-FFF2-40B4-BE49-F238E27FC236}">
                      <a16:creationId xmlns:a16="http://schemas.microsoft.com/office/drawing/2014/main" xmlns="" id="{7266A2F1-7EC9-4D85-AFC3-B0A934A719E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21" y="2200"/>
                  <a:ext cx="537" cy="588"/>
                </a:xfrm>
                <a:custGeom>
                  <a:avLst/>
                  <a:gdLst>
                    <a:gd name="T0" fmla="*/ 74 w 1212"/>
                    <a:gd name="T1" fmla="*/ 113 h 1326"/>
                    <a:gd name="T2" fmla="*/ 60 w 1212"/>
                    <a:gd name="T3" fmla="*/ 116 h 1326"/>
                    <a:gd name="T4" fmla="*/ 62 w 1212"/>
                    <a:gd name="T5" fmla="*/ 110 h 1326"/>
                    <a:gd name="T6" fmla="*/ 60 w 1212"/>
                    <a:gd name="T7" fmla="*/ 105 h 1326"/>
                    <a:gd name="T8" fmla="*/ 52 w 1212"/>
                    <a:gd name="T9" fmla="*/ 96 h 1326"/>
                    <a:gd name="T10" fmla="*/ 47 w 1212"/>
                    <a:gd name="T11" fmla="*/ 98 h 1326"/>
                    <a:gd name="T12" fmla="*/ 44 w 1212"/>
                    <a:gd name="T13" fmla="*/ 93 h 1326"/>
                    <a:gd name="T14" fmla="*/ 40 w 1212"/>
                    <a:gd name="T15" fmla="*/ 96 h 1326"/>
                    <a:gd name="T16" fmla="*/ 35 w 1212"/>
                    <a:gd name="T17" fmla="*/ 102 h 1326"/>
                    <a:gd name="T18" fmla="*/ 27 w 1212"/>
                    <a:gd name="T19" fmla="*/ 100 h 1326"/>
                    <a:gd name="T20" fmla="*/ 23 w 1212"/>
                    <a:gd name="T21" fmla="*/ 96 h 1326"/>
                    <a:gd name="T22" fmla="*/ 20 w 1212"/>
                    <a:gd name="T23" fmla="*/ 90 h 1326"/>
                    <a:gd name="T24" fmla="*/ 18 w 1212"/>
                    <a:gd name="T25" fmla="*/ 89 h 1326"/>
                    <a:gd name="T26" fmla="*/ 18 w 1212"/>
                    <a:gd name="T27" fmla="*/ 85 h 1326"/>
                    <a:gd name="T28" fmla="*/ 19 w 1212"/>
                    <a:gd name="T29" fmla="*/ 83 h 1326"/>
                    <a:gd name="T30" fmla="*/ 19 w 1212"/>
                    <a:gd name="T31" fmla="*/ 82 h 1326"/>
                    <a:gd name="T32" fmla="*/ 20 w 1212"/>
                    <a:gd name="T33" fmla="*/ 79 h 1326"/>
                    <a:gd name="T34" fmla="*/ 19 w 1212"/>
                    <a:gd name="T35" fmla="*/ 75 h 1326"/>
                    <a:gd name="T36" fmla="*/ 17 w 1212"/>
                    <a:gd name="T37" fmla="*/ 77 h 1326"/>
                    <a:gd name="T38" fmla="*/ 14 w 1212"/>
                    <a:gd name="T39" fmla="*/ 76 h 1326"/>
                    <a:gd name="T40" fmla="*/ 12 w 1212"/>
                    <a:gd name="T41" fmla="*/ 71 h 1326"/>
                    <a:gd name="T42" fmla="*/ 8 w 1212"/>
                    <a:gd name="T43" fmla="*/ 69 h 1326"/>
                    <a:gd name="T44" fmla="*/ 0 w 1212"/>
                    <a:gd name="T45" fmla="*/ 72 h 1326"/>
                    <a:gd name="T46" fmla="*/ 2 w 1212"/>
                    <a:gd name="T47" fmla="*/ 67 h 1326"/>
                    <a:gd name="T48" fmla="*/ 3 w 1212"/>
                    <a:gd name="T49" fmla="*/ 61 h 1326"/>
                    <a:gd name="T50" fmla="*/ 4 w 1212"/>
                    <a:gd name="T51" fmla="*/ 56 h 1326"/>
                    <a:gd name="T52" fmla="*/ 4 w 1212"/>
                    <a:gd name="T53" fmla="*/ 52 h 1326"/>
                    <a:gd name="T54" fmla="*/ 2 w 1212"/>
                    <a:gd name="T55" fmla="*/ 47 h 1326"/>
                    <a:gd name="T56" fmla="*/ 2 w 1212"/>
                    <a:gd name="T57" fmla="*/ 42 h 1326"/>
                    <a:gd name="T58" fmla="*/ 5 w 1212"/>
                    <a:gd name="T59" fmla="*/ 39 h 1326"/>
                    <a:gd name="T60" fmla="*/ 5 w 1212"/>
                    <a:gd name="T61" fmla="*/ 35 h 1326"/>
                    <a:gd name="T62" fmla="*/ 7 w 1212"/>
                    <a:gd name="T63" fmla="*/ 31 h 1326"/>
                    <a:gd name="T64" fmla="*/ 14 w 1212"/>
                    <a:gd name="T65" fmla="*/ 31 h 1326"/>
                    <a:gd name="T66" fmla="*/ 18 w 1212"/>
                    <a:gd name="T67" fmla="*/ 27 h 1326"/>
                    <a:gd name="T68" fmla="*/ 22 w 1212"/>
                    <a:gd name="T69" fmla="*/ 24 h 1326"/>
                    <a:gd name="T70" fmla="*/ 27 w 1212"/>
                    <a:gd name="T71" fmla="*/ 20 h 1326"/>
                    <a:gd name="T72" fmla="*/ 35 w 1212"/>
                    <a:gd name="T73" fmla="*/ 21 h 1326"/>
                    <a:gd name="T74" fmla="*/ 61 w 1212"/>
                    <a:gd name="T75" fmla="*/ 8 h 1326"/>
                    <a:gd name="T76" fmla="*/ 73 w 1212"/>
                    <a:gd name="T77" fmla="*/ 4 h 1326"/>
                    <a:gd name="T78" fmla="*/ 86 w 1212"/>
                    <a:gd name="T79" fmla="*/ 12 h 1326"/>
                    <a:gd name="T80" fmla="*/ 92 w 1212"/>
                    <a:gd name="T81" fmla="*/ 13 h 1326"/>
                    <a:gd name="T82" fmla="*/ 86 w 1212"/>
                    <a:gd name="T83" fmla="*/ 18 h 1326"/>
                    <a:gd name="T84" fmla="*/ 88 w 1212"/>
                    <a:gd name="T85" fmla="*/ 33 h 1326"/>
                    <a:gd name="T86" fmla="*/ 97 w 1212"/>
                    <a:gd name="T87" fmla="*/ 49 h 1326"/>
                    <a:gd name="T88" fmla="*/ 102 w 1212"/>
                    <a:gd name="T89" fmla="*/ 57 h 1326"/>
                    <a:gd name="T90" fmla="*/ 104 w 1212"/>
                    <a:gd name="T91" fmla="*/ 67 h 1326"/>
                    <a:gd name="T92" fmla="*/ 101 w 1212"/>
                    <a:gd name="T93" fmla="*/ 69 h 1326"/>
                    <a:gd name="T94" fmla="*/ 97 w 1212"/>
                    <a:gd name="T95" fmla="*/ 69 h 1326"/>
                    <a:gd name="T96" fmla="*/ 96 w 1212"/>
                    <a:gd name="T97" fmla="*/ 71 h 1326"/>
                    <a:gd name="T98" fmla="*/ 93 w 1212"/>
                    <a:gd name="T99" fmla="*/ 70 h 1326"/>
                    <a:gd name="T100" fmla="*/ 86 w 1212"/>
                    <a:gd name="T101" fmla="*/ 69 h 1326"/>
                    <a:gd name="T102" fmla="*/ 82 w 1212"/>
                    <a:gd name="T103" fmla="*/ 73 h 1326"/>
                    <a:gd name="T104" fmla="*/ 79 w 1212"/>
                    <a:gd name="T105" fmla="*/ 74 h 1326"/>
                    <a:gd name="T106" fmla="*/ 78 w 1212"/>
                    <a:gd name="T107" fmla="*/ 79 h 1326"/>
                    <a:gd name="T108" fmla="*/ 78 w 1212"/>
                    <a:gd name="T109" fmla="*/ 83 h 1326"/>
                    <a:gd name="T110" fmla="*/ 82 w 1212"/>
                    <a:gd name="T111" fmla="*/ 87 h 1326"/>
                    <a:gd name="T112" fmla="*/ 83 w 1212"/>
                    <a:gd name="T113" fmla="*/ 90 h 1326"/>
                    <a:gd name="T114" fmla="*/ 82 w 1212"/>
                    <a:gd name="T115" fmla="*/ 94 h 1326"/>
                    <a:gd name="T116" fmla="*/ 82 w 1212"/>
                    <a:gd name="T117" fmla="*/ 98 h 1326"/>
                    <a:gd name="T118" fmla="*/ 82 w 1212"/>
                    <a:gd name="T119" fmla="*/ 104 h 1326"/>
                    <a:gd name="T120" fmla="*/ 78 w 1212"/>
                    <a:gd name="T121" fmla="*/ 110 h 132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212"/>
                    <a:gd name="T184" fmla="*/ 0 h 1326"/>
                    <a:gd name="T185" fmla="*/ 1212 w 1212"/>
                    <a:gd name="T186" fmla="*/ 1326 h 132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212" h="1326">
                      <a:moveTo>
                        <a:pt x="906" y="1290"/>
                      </a:moveTo>
                      <a:lnTo>
                        <a:pt x="906" y="1296"/>
                      </a:lnTo>
                      <a:lnTo>
                        <a:pt x="900" y="1296"/>
                      </a:lnTo>
                      <a:lnTo>
                        <a:pt x="876" y="1290"/>
                      </a:lnTo>
                      <a:lnTo>
                        <a:pt x="870" y="1290"/>
                      </a:lnTo>
                      <a:lnTo>
                        <a:pt x="864" y="1296"/>
                      </a:lnTo>
                      <a:lnTo>
                        <a:pt x="852" y="1296"/>
                      </a:lnTo>
                      <a:lnTo>
                        <a:pt x="840" y="1302"/>
                      </a:lnTo>
                      <a:lnTo>
                        <a:pt x="834" y="1308"/>
                      </a:lnTo>
                      <a:lnTo>
                        <a:pt x="822" y="1320"/>
                      </a:lnTo>
                      <a:lnTo>
                        <a:pt x="816" y="1320"/>
                      </a:lnTo>
                      <a:lnTo>
                        <a:pt x="732" y="1320"/>
                      </a:lnTo>
                      <a:lnTo>
                        <a:pt x="696" y="1320"/>
                      </a:lnTo>
                      <a:lnTo>
                        <a:pt x="690" y="1326"/>
                      </a:lnTo>
                      <a:lnTo>
                        <a:pt x="678" y="1326"/>
                      </a:lnTo>
                      <a:lnTo>
                        <a:pt x="672" y="1308"/>
                      </a:lnTo>
                      <a:lnTo>
                        <a:pt x="696" y="1302"/>
                      </a:lnTo>
                      <a:lnTo>
                        <a:pt x="708" y="1296"/>
                      </a:lnTo>
                      <a:lnTo>
                        <a:pt x="720" y="1284"/>
                      </a:lnTo>
                      <a:lnTo>
                        <a:pt x="714" y="1278"/>
                      </a:lnTo>
                      <a:lnTo>
                        <a:pt x="714" y="1266"/>
                      </a:lnTo>
                      <a:lnTo>
                        <a:pt x="708" y="1260"/>
                      </a:lnTo>
                      <a:lnTo>
                        <a:pt x="708" y="1254"/>
                      </a:lnTo>
                      <a:lnTo>
                        <a:pt x="708" y="1248"/>
                      </a:lnTo>
                      <a:lnTo>
                        <a:pt x="702" y="1236"/>
                      </a:lnTo>
                      <a:lnTo>
                        <a:pt x="702" y="1230"/>
                      </a:lnTo>
                      <a:lnTo>
                        <a:pt x="702" y="1218"/>
                      </a:lnTo>
                      <a:lnTo>
                        <a:pt x="696" y="1200"/>
                      </a:lnTo>
                      <a:lnTo>
                        <a:pt x="696" y="1182"/>
                      </a:lnTo>
                      <a:lnTo>
                        <a:pt x="666" y="1182"/>
                      </a:lnTo>
                      <a:lnTo>
                        <a:pt x="672" y="1134"/>
                      </a:lnTo>
                      <a:lnTo>
                        <a:pt x="666" y="1128"/>
                      </a:lnTo>
                      <a:lnTo>
                        <a:pt x="660" y="1092"/>
                      </a:lnTo>
                      <a:lnTo>
                        <a:pt x="654" y="1098"/>
                      </a:lnTo>
                      <a:lnTo>
                        <a:pt x="594" y="1098"/>
                      </a:lnTo>
                      <a:lnTo>
                        <a:pt x="576" y="1098"/>
                      </a:lnTo>
                      <a:lnTo>
                        <a:pt x="570" y="1104"/>
                      </a:lnTo>
                      <a:lnTo>
                        <a:pt x="564" y="1110"/>
                      </a:lnTo>
                      <a:lnTo>
                        <a:pt x="558" y="1110"/>
                      </a:lnTo>
                      <a:lnTo>
                        <a:pt x="552" y="1110"/>
                      </a:lnTo>
                      <a:lnTo>
                        <a:pt x="546" y="1110"/>
                      </a:lnTo>
                      <a:lnTo>
                        <a:pt x="546" y="1116"/>
                      </a:lnTo>
                      <a:lnTo>
                        <a:pt x="546" y="1122"/>
                      </a:lnTo>
                      <a:lnTo>
                        <a:pt x="540" y="1128"/>
                      </a:lnTo>
                      <a:lnTo>
                        <a:pt x="510" y="1128"/>
                      </a:lnTo>
                      <a:lnTo>
                        <a:pt x="522" y="1104"/>
                      </a:lnTo>
                      <a:lnTo>
                        <a:pt x="510" y="1098"/>
                      </a:lnTo>
                      <a:lnTo>
                        <a:pt x="510" y="1074"/>
                      </a:lnTo>
                      <a:lnTo>
                        <a:pt x="504" y="1068"/>
                      </a:lnTo>
                      <a:lnTo>
                        <a:pt x="498" y="1068"/>
                      </a:lnTo>
                      <a:lnTo>
                        <a:pt x="492" y="1068"/>
                      </a:lnTo>
                      <a:lnTo>
                        <a:pt x="474" y="1080"/>
                      </a:lnTo>
                      <a:lnTo>
                        <a:pt x="474" y="1086"/>
                      </a:lnTo>
                      <a:lnTo>
                        <a:pt x="474" y="1092"/>
                      </a:lnTo>
                      <a:lnTo>
                        <a:pt x="468" y="1098"/>
                      </a:lnTo>
                      <a:lnTo>
                        <a:pt x="462" y="1104"/>
                      </a:lnTo>
                      <a:lnTo>
                        <a:pt x="456" y="1110"/>
                      </a:lnTo>
                      <a:lnTo>
                        <a:pt x="456" y="1122"/>
                      </a:lnTo>
                      <a:lnTo>
                        <a:pt x="456" y="1128"/>
                      </a:lnTo>
                      <a:lnTo>
                        <a:pt x="450" y="1140"/>
                      </a:lnTo>
                      <a:lnTo>
                        <a:pt x="444" y="1146"/>
                      </a:lnTo>
                      <a:lnTo>
                        <a:pt x="426" y="1170"/>
                      </a:lnTo>
                      <a:lnTo>
                        <a:pt x="408" y="1176"/>
                      </a:lnTo>
                      <a:lnTo>
                        <a:pt x="402" y="1170"/>
                      </a:lnTo>
                      <a:lnTo>
                        <a:pt x="396" y="1170"/>
                      </a:lnTo>
                      <a:lnTo>
                        <a:pt x="396" y="1158"/>
                      </a:lnTo>
                      <a:lnTo>
                        <a:pt x="384" y="1152"/>
                      </a:lnTo>
                      <a:lnTo>
                        <a:pt x="372" y="1140"/>
                      </a:lnTo>
                      <a:lnTo>
                        <a:pt x="354" y="1140"/>
                      </a:lnTo>
                      <a:lnTo>
                        <a:pt x="306" y="1146"/>
                      </a:lnTo>
                      <a:lnTo>
                        <a:pt x="294" y="1134"/>
                      </a:lnTo>
                      <a:lnTo>
                        <a:pt x="294" y="1128"/>
                      </a:lnTo>
                      <a:lnTo>
                        <a:pt x="288" y="1122"/>
                      </a:lnTo>
                      <a:lnTo>
                        <a:pt x="276" y="1122"/>
                      </a:lnTo>
                      <a:lnTo>
                        <a:pt x="276" y="1110"/>
                      </a:lnTo>
                      <a:lnTo>
                        <a:pt x="276" y="1104"/>
                      </a:lnTo>
                      <a:lnTo>
                        <a:pt x="270" y="1098"/>
                      </a:lnTo>
                      <a:lnTo>
                        <a:pt x="264" y="1086"/>
                      </a:lnTo>
                      <a:lnTo>
                        <a:pt x="264" y="1074"/>
                      </a:lnTo>
                      <a:lnTo>
                        <a:pt x="258" y="1068"/>
                      </a:lnTo>
                      <a:lnTo>
                        <a:pt x="252" y="1056"/>
                      </a:lnTo>
                      <a:lnTo>
                        <a:pt x="246" y="1056"/>
                      </a:lnTo>
                      <a:lnTo>
                        <a:pt x="246" y="1050"/>
                      </a:lnTo>
                      <a:lnTo>
                        <a:pt x="234" y="1038"/>
                      </a:lnTo>
                      <a:lnTo>
                        <a:pt x="228" y="1038"/>
                      </a:lnTo>
                      <a:lnTo>
                        <a:pt x="222" y="1038"/>
                      </a:lnTo>
                      <a:lnTo>
                        <a:pt x="216" y="1038"/>
                      </a:lnTo>
                      <a:lnTo>
                        <a:pt x="216" y="1032"/>
                      </a:lnTo>
                      <a:lnTo>
                        <a:pt x="216" y="1026"/>
                      </a:lnTo>
                      <a:lnTo>
                        <a:pt x="210" y="1020"/>
                      </a:lnTo>
                      <a:lnTo>
                        <a:pt x="204" y="1014"/>
                      </a:lnTo>
                      <a:lnTo>
                        <a:pt x="204" y="1008"/>
                      </a:lnTo>
                      <a:lnTo>
                        <a:pt x="198" y="1002"/>
                      </a:lnTo>
                      <a:lnTo>
                        <a:pt x="198" y="996"/>
                      </a:lnTo>
                      <a:lnTo>
                        <a:pt x="198" y="990"/>
                      </a:lnTo>
                      <a:lnTo>
                        <a:pt x="204" y="990"/>
                      </a:lnTo>
                      <a:lnTo>
                        <a:pt x="204" y="984"/>
                      </a:lnTo>
                      <a:lnTo>
                        <a:pt x="210" y="978"/>
                      </a:lnTo>
                      <a:lnTo>
                        <a:pt x="210" y="972"/>
                      </a:lnTo>
                      <a:lnTo>
                        <a:pt x="210" y="966"/>
                      </a:lnTo>
                      <a:lnTo>
                        <a:pt x="216" y="960"/>
                      </a:lnTo>
                      <a:lnTo>
                        <a:pt x="216" y="954"/>
                      </a:lnTo>
                      <a:lnTo>
                        <a:pt x="210" y="954"/>
                      </a:lnTo>
                      <a:lnTo>
                        <a:pt x="204" y="954"/>
                      </a:lnTo>
                      <a:lnTo>
                        <a:pt x="216" y="954"/>
                      </a:lnTo>
                      <a:lnTo>
                        <a:pt x="216" y="948"/>
                      </a:lnTo>
                      <a:lnTo>
                        <a:pt x="210" y="948"/>
                      </a:lnTo>
                      <a:lnTo>
                        <a:pt x="210" y="942"/>
                      </a:lnTo>
                      <a:lnTo>
                        <a:pt x="216" y="942"/>
                      </a:lnTo>
                      <a:lnTo>
                        <a:pt x="222" y="942"/>
                      </a:lnTo>
                      <a:lnTo>
                        <a:pt x="222" y="936"/>
                      </a:lnTo>
                      <a:lnTo>
                        <a:pt x="216" y="936"/>
                      </a:lnTo>
                      <a:lnTo>
                        <a:pt x="210" y="936"/>
                      </a:lnTo>
                      <a:lnTo>
                        <a:pt x="210" y="930"/>
                      </a:lnTo>
                      <a:lnTo>
                        <a:pt x="216" y="930"/>
                      </a:lnTo>
                      <a:lnTo>
                        <a:pt x="222" y="930"/>
                      </a:lnTo>
                      <a:lnTo>
                        <a:pt x="222" y="918"/>
                      </a:lnTo>
                      <a:lnTo>
                        <a:pt x="228" y="912"/>
                      </a:lnTo>
                      <a:lnTo>
                        <a:pt x="228" y="906"/>
                      </a:lnTo>
                      <a:lnTo>
                        <a:pt x="222" y="906"/>
                      </a:lnTo>
                      <a:lnTo>
                        <a:pt x="222" y="900"/>
                      </a:lnTo>
                      <a:lnTo>
                        <a:pt x="222" y="894"/>
                      </a:lnTo>
                      <a:lnTo>
                        <a:pt x="222" y="888"/>
                      </a:lnTo>
                      <a:lnTo>
                        <a:pt x="222" y="882"/>
                      </a:lnTo>
                      <a:lnTo>
                        <a:pt x="222" y="876"/>
                      </a:lnTo>
                      <a:lnTo>
                        <a:pt x="222" y="858"/>
                      </a:lnTo>
                      <a:lnTo>
                        <a:pt x="216" y="858"/>
                      </a:lnTo>
                      <a:lnTo>
                        <a:pt x="216" y="852"/>
                      </a:lnTo>
                      <a:lnTo>
                        <a:pt x="210" y="852"/>
                      </a:lnTo>
                      <a:lnTo>
                        <a:pt x="210" y="840"/>
                      </a:lnTo>
                      <a:lnTo>
                        <a:pt x="198" y="840"/>
                      </a:lnTo>
                      <a:lnTo>
                        <a:pt x="198" y="876"/>
                      </a:lnTo>
                      <a:lnTo>
                        <a:pt x="192" y="882"/>
                      </a:lnTo>
                      <a:lnTo>
                        <a:pt x="192" y="888"/>
                      </a:lnTo>
                      <a:lnTo>
                        <a:pt x="180" y="894"/>
                      </a:lnTo>
                      <a:lnTo>
                        <a:pt x="180" y="906"/>
                      </a:lnTo>
                      <a:lnTo>
                        <a:pt x="156" y="912"/>
                      </a:lnTo>
                      <a:lnTo>
                        <a:pt x="156" y="894"/>
                      </a:lnTo>
                      <a:lnTo>
                        <a:pt x="156" y="882"/>
                      </a:lnTo>
                      <a:lnTo>
                        <a:pt x="156" y="876"/>
                      </a:lnTo>
                      <a:lnTo>
                        <a:pt x="150" y="876"/>
                      </a:lnTo>
                      <a:lnTo>
                        <a:pt x="144" y="876"/>
                      </a:lnTo>
                      <a:lnTo>
                        <a:pt x="138" y="870"/>
                      </a:lnTo>
                      <a:lnTo>
                        <a:pt x="132" y="864"/>
                      </a:lnTo>
                      <a:lnTo>
                        <a:pt x="138" y="840"/>
                      </a:lnTo>
                      <a:lnTo>
                        <a:pt x="132" y="840"/>
                      </a:lnTo>
                      <a:lnTo>
                        <a:pt x="138" y="810"/>
                      </a:lnTo>
                      <a:lnTo>
                        <a:pt x="144" y="804"/>
                      </a:lnTo>
                      <a:lnTo>
                        <a:pt x="144" y="798"/>
                      </a:lnTo>
                      <a:lnTo>
                        <a:pt x="156" y="798"/>
                      </a:lnTo>
                      <a:lnTo>
                        <a:pt x="156" y="792"/>
                      </a:lnTo>
                      <a:lnTo>
                        <a:pt x="120" y="792"/>
                      </a:lnTo>
                      <a:lnTo>
                        <a:pt x="108" y="786"/>
                      </a:lnTo>
                      <a:lnTo>
                        <a:pt x="96" y="786"/>
                      </a:lnTo>
                      <a:lnTo>
                        <a:pt x="96" y="780"/>
                      </a:lnTo>
                      <a:lnTo>
                        <a:pt x="78" y="780"/>
                      </a:lnTo>
                      <a:lnTo>
                        <a:pt x="72" y="804"/>
                      </a:lnTo>
                      <a:lnTo>
                        <a:pt x="60" y="816"/>
                      </a:lnTo>
                      <a:lnTo>
                        <a:pt x="36" y="828"/>
                      </a:lnTo>
                      <a:lnTo>
                        <a:pt x="18" y="840"/>
                      </a:lnTo>
                      <a:lnTo>
                        <a:pt x="0" y="822"/>
                      </a:lnTo>
                      <a:lnTo>
                        <a:pt x="6" y="816"/>
                      </a:lnTo>
                      <a:lnTo>
                        <a:pt x="12" y="804"/>
                      </a:lnTo>
                      <a:lnTo>
                        <a:pt x="18" y="798"/>
                      </a:lnTo>
                      <a:lnTo>
                        <a:pt x="18" y="792"/>
                      </a:lnTo>
                      <a:lnTo>
                        <a:pt x="18" y="786"/>
                      </a:lnTo>
                      <a:lnTo>
                        <a:pt x="24" y="780"/>
                      </a:lnTo>
                      <a:lnTo>
                        <a:pt x="24" y="768"/>
                      </a:lnTo>
                      <a:lnTo>
                        <a:pt x="24" y="762"/>
                      </a:lnTo>
                      <a:lnTo>
                        <a:pt x="24" y="750"/>
                      </a:lnTo>
                      <a:lnTo>
                        <a:pt x="36" y="714"/>
                      </a:lnTo>
                      <a:lnTo>
                        <a:pt x="36" y="708"/>
                      </a:lnTo>
                      <a:lnTo>
                        <a:pt x="42" y="708"/>
                      </a:lnTo>
                      <a:lnTo>
                        <a:pt x="42" y="702"/>
                      </a:lnTo>
                      <a:lnTo>
                        <a:pt x="36" y="696"/>
                      </a:lnTo>
                      <a:lnTo>
                        <a:pt x="36" y="690"/>
                      </a:lnTo>
                      <a:lnTo>
                        <a:pt x="42" y="684"/>
                      </a:lnTo>
                      <a:lnTo>
                        <a:pt x="42" y="672"/>
                      </a:lnTo>
                      <a:lnTo>
                        <a:pt x="42" y="666"/>
                      </a:lnTo>
                      <a:lnTo>
                        <a:pt x="42" y="660"/>
                      </a:lnTo>
                      <a:lnTo>
                        <a:pt x="42" y="654"/>
                      </a:lnTo>
                      <a:lnTo>
                        <a:pt x="48" y="648"/>
                      </a:lnTo>
                      <a:lnTo>
                        <a:pt x="54" y="642"/>
                      </a:lnTo>
                      <a:lnTo>
                        <a:pt x="54" y="630"/>
                      </a:lnTo>
                      <a:lnTo>
                        <a:pt x="54" y="624"/>
                      </a:lnTo>
                      <a:lnTo>
                        <a:pt x="54" y="618"/>
                      </a:lnTo>
                      <a:lnTo>
                        <a:pt x="54" y="612"/>
                      </a:lnTo>
                      <a:lnTo>
                        <a:pt x="48" y="606"/>
                      </a:lnTo>
                      <a:lnTo>
                        <a:pt x="48" y="600"/>
                      </a:lnTo>
                      <a:lnTo>
                        <a:pt x="42" y="600"/>
                      </a:lnTo>
                      <a:lnTo>
                        <a:pt x="36" y="594"/>
                      </a:lnTo>
                      <a:lnTo>
                        <a:pt x="36" y="588"/>
                      </a:lnTo>
                      <a:lnTo>
                        <a:pt x="30" y="582"/>
                      </a:lnTo>
                      <a:lnTo>
                        <a:pt x="30" y="570"/>
                      </a:lnTo>
                      <a:lnTo>
                        <a:pt x="18" y="552"/>
                      </a:lnTo>
                      <a:lnTo>
                        <a:pt x="18" y="546"/>
                      </a:lnTo>
                      <a:lnTo>
                        <a:pt x="18" y="540"/>
                      </a:lnTo>
                      <a:lnTo>
                        <a:pt x="18" y="528"/>
                      </a:lnTo>
                      <a:lnTo>
                        <a:pt x="18" y="522"/>
                      </a:lnTo>
                      <a:lnTo>
                        <a:pt x="24" y="516"/>
                      </a:lnTo>
                      <a:lnTo>
                        <a:pt x="30" y="504"/>
                      </a:lnTo>
                      <a:lnTo>
                        <a:pt x="30" y="492"/>
                      </a:lnTo>
                      <a:lnTo>
                        <a:pt x="24" y="480"/>
                      </a:lnTo>
                      <a:lnTo>
                        <a:pt x="30" y="474"/>
                      </a:lnTo>
                      <a:lnTo>
                        <a:pt x="36" y="474"/>
                      </a:lnTo>
                      <a:lnTo>
                        <a:pt x="42" y="468"/>
                      </a:lnTo>
                      <a:lnTo>
                        <a:pt x="48" y="468"/>
                      </a:lnTo>
                      <a:lnTo>
                        <a:pt x="48" y="462"/>
                      </a:lnTo>
                      <a:lnTo>
                        <a:pt x="48" y="456"/>
                      </a:lnTo>
                      <a:lnTo>
                        <a:pt x="54" y="450"/>
                      </a:lnTo>
                      <a:lnTo>
                        <a:pt x="60" y="438"/>
                      </a:lnTo>
                      <a:lnTo>
                        <a:pt x="54" y="438"/>
                      </a:lnTo>
                      <a:lnTo>
                        <a:pt x="54" y="432"/>
                      </a:lnTo>
                      <a:lnTo>
                        <a:pt x="60" y="426"/>
                      </a:lnTo>
                      <a:lnTo>
                        <a:pt x="60" y="420"/>
                      </a:lnTo>
                      <a:lnTo>
                        <a:pt x="60" y="414"/>
                      </a:lnTo>
                      <a:lnTo>
                        <a:pt x="54" y="408"/>
                      </a:lnTo>
                      <a:lnTo>
                        <a:pt x="54" y="402"/>
                      </a:lnTo>
                      <a:lnTo>
                        <a:pt x="60" y="390"/>
                      </a:lnTo>
                      <a:lnTo>
                        <a:pt x="66" y="390"/>
                      </a:lnTo>
                      <a:lnTo>
                        <a:pt x="66" y="384"/>
                      </a:lnTo>
                      <a:lnTo>
                        <a:pt x="72" y="372"/>
                      </a:lnTo>
                      <a:lnTo>
                        <a:pt x="78" y="366"/>
                      </a:lnTo>
                      <a:lnTo>
                        <a:pt x="84" y="360"/>
                      </a:lnTo>
                      <a:lnTo>
                        <a:pt x="102" y="360"/>
                      </a:lnTo>
                      <a:lnTo>
                        <a:pt x="114" y="360"/>
                      </a:lnTo>
                      <a:lnTo>
                        <a:pt x="120" y="360"/>
                      </a:lnTo>
                      <a:lnTo>
                        <a:pt x="132" y="360"/>
                      </a:lnTo>
                      <a:lnTo>
                        <a:pt x="138" y="360"/>
                      </a:lnTo>
                      <a:lnTo>
                        <a:pt x="156" y="360"/>
                      </a:lnTo>
                      <a:lnTo>
                        <a:pt x="162" y="354"/>
                      </a:lnTo>
                      <a:lnTo>
                        <a:pt x="168" y="354"/>
                      </a:lnTo>
                      <a:lnTo>
                        <a:pt x="174" y="342"/>
                      </a:lnTo>
                      <a:lnTo>
                        <a:pt x="180" y="342"/>
                      </a:lnTo>
                      <a:lnTo>
                        <a:pt x="186" y="336"/>
                      </a:lnTo>
                      <a:lnTo>
                        <a:pt x="192" y="330"/>
                      </a:lnTo>
                      <a:lnTo>
                        <a:pt x="204" y="312"/>
                      </a:lnTo>
                      <a:lnTo>
                        <a:pt x="210" y="312"/>
                      </a:lnTo>
                      <a:lnTo>
                        <a:pt x="216" y="306"/>
                      </a:lnTo>
                      <a:lnTo>
                        <a:pt x="216" y="300"/>
                      </a:lnTo>
                      <a:lnTo>
                        <a:pt x="222" y="288"/>
                      </a:lnTo>
                      <a:lnTo>
                        <a:pt x="234" y="288"/>
                      </a:lnTo>
                      <a:lnTo>
                        <a:pt x="240" y="282"/>
                      </a:lnTo>
                      <a:lnTo>
                        <a:pt x="246" y="282"/>
                      </a:lnTo>
                      <a:lnTo>
                        <a:pt x="252" y="282"/>
                      </a:lnTo>
                      <a:lnTo>
                        <a:pt x="264" y="276"/>
                      </a:lnTo>
                      <a:lnTo>
                        <a:pt x="270" y="270"/>
                      </a:lnTo>
                      <a:lnTo>
                        <a:pt x="276" y="264"/>
                      </a:lnTo>
                      <a:lnTo>
                        <a:pt x="282" y="264"/>
                      </a:lnTo>
                      <a:lnTo>
                        <a:pt x="306" y="240"/>
                      </a:lnTo>
                      <a:lnTo>
                        <a:pt x="312" y="240"/>
                      </a:lnTo>
                      <a:lnTo>
                        <a:pt x="318" y="234"/>
                      </a:lnTo>
                      <a:lnTo>
                        <a:pt x="330" y="234"/>
                      </a:lnTo>
                      <a:lnTo>
                        <a:pt x="336" y="234"/>
                      </a:lnTo>
                      <a:lnTo>
                        <a:pt x="336" y="246"/>
                      </a:lnTo>
                      <a:lnTo>
                        <a:pt x="342" y="246"/>
                      </a:lnTo>
                      <a:lnTo>
                        <a:pt x="348" y="252"/>
                      </a:lnTo>
                      <a:lnTo>
                        <a:pt x="372" y="252"/>
                      </a:lnTo>
                      <a:lnTo>
                        <a:pt x="396" y="246"/>
                      </a:lnTo>
                      <a:lnTo>
                        <a:pt x="402" y="246"/>
                      </a:lnTo>
                      <a:lnTo>
                        <a:pt x="414" y="240"/>
                      </a:lnTo>
                      <a:lnTo>
                        <a:pt x="444" y="216"/>
                      </a:lnTo>
                      <a:lnTo>
                        <a:pt x="480" y="204"/>
                      </a:lnTo>
                      <a:lnTo>
                        <a:pt x="600" y="150"/>
                      </a:lnTo>
                      <a:lnTo>
                        <a:pt x="648" y="126"/>
                      </a:lnTo>
                      <a:lnTo>
                        <a:pt x="702" y="96"/>
                      </a:lnTo>
                      <a:lnTo>
                        <a:pt x="708" y="54"/>
                      </a:lnTo>
                      <a:lnTo>
                        <a:pt x="720" y="24"/>
                      </a:lnTo>
                      <a:lnTo>
                        <a:pt x="738" y="12"/>
                      </a:lnTo>
                      <a:lnTo>
                        <a:pt x="768" y="0"/>
                      </a:lnTo>
                      <a:lnTo>
                        <a:pt x="792" y="6"/>
                      </a:lnTo>
                      <a:lnTo>
                        <a:pt x="804" y="12"/>
                      </a:lnTo>
                      <a:lnTo>
                        <a:pt x="834" y="48"/>
                      </a:lnTo>
                      <a:lnTo>
                        <a:pt x="834" y="60"/>
                      </a:lnTo>
                      <a:lnTo>
                        <a:pt x="852" y="84"/>
                      </a:lnTo>
                      <a:lnTo>
                        <a:pt x="864" y="96"/>
                      </a:lnTo>
                      <a:lnTo>
                        <a:pt x="888" y="102"/>
                      </a:lnTo>
                      <a:lnTo>
                        <a:pt x="978" y="120"/>
                      </a:lnTo>
                      <a:lnTo>
                        <a:pt x="984" y="126"/>
                      </a:lnTo>
                      <a:lnTo>
                        <a:pt x="984" y="132"/>
                      </a:lnTo>
                      <a:lnTo>
                        <a:pt x="996" y="138"/>
                      </a:lnTo>
                      <a:lnTo>
                        <a:pt x="1038" y="126"/>
                      </a:lnTo>
                      <a:lnTo>
                        <a:pt x="1056" y="114"/>
                      </a:lnTo>
                      <a:lnTo>
                        <a:pt x="1068" y="126"/>
                      </a:lnTo>
                      <a:lnTo>
                        <a:pt x="1074" y="132"/>
                      </a:lnTo>
                      <a:lnTo>
                        <a:pt x="1068" y="138"/>
                      </a:lnTo>
                      <a:lnTo>
                        <a:pt x="1056" y="150"/>
                      </a:lnTo>
                      <a:lnTo>
                        <a:pt x="1038" y="162"/>
                      </a:lnTo>
                      <a:lnTo>
                        <a:pt x="1038" y="168"/>
                      </a:lnTo>
                      <a:lnTo>
                        <a:pt x="1020" y="174"/>
                      </a:lnTo>
                      <a:lnTo>
                        <a:pt x="1014" y="180"/>
                      </a:lnTo>
                      <a:lnTo>
                        <a:pt x="1008" y="186"/>
                      </a:lnTo>
                      <a:lnTo>
                        <a:pt x="1002" y="198"/>
                      </a:lnTo>
                      <a:lnTo>
                        <a:pt x="984" y="204"/>
                      </a:lnTo>
                      <a:lnTo>
                        <a:pt x="984" y="246"/>
                      </a:lnTo>
                      <a:lnTo>
                        <a:pt x="978" y="270"/>
                      </a:lnTo>
                      <a:lnTo>
                        <a:pt x="990" y="306"/>
                      </a:lnTo>
                      <a:lnTo>
                        <a:pt x="990" y="324"/>
                      </a:lnTo>
                      <a:lnTo>
                        <a:pt x="1002" y="336"/>
                      </a:lnTo>
                      <a:lnTo>
                        <a:pt x="1020" y="372"/>
                      </a:lnTo>
                      <a:lnTo>
                        <a:pt x="1014" y="378"/>
                      </a:lnTo>
                      <a:lnTo>
                        <a:pt x="1014" y="384"/>
                      </a:lnTo>
                      <a:lnTo>
                        <a:pt x="1020" y="384"/>
                      </a:lnTo>
                      <a:lnTo>
                        <a:pt x="1020" y="396"/>
                      </a:lnTo>
                      <a:lnTo>
                        <a:pt x="1062" y="468"/>
                      </a:lnTo>
                      <a:lnTo>
                        <a:pt x="1092" y="522"/>
                      </a:lnTo>
                      <a:lnTo>
                        <a:pt x="1110" y="546"/>
                      </a:lnTo>
                      <a:lnTo>
                        <a:pt x="1122" y="564"/>
                      </a:lnTo>
                      <a:lnTo>
                        <a:pt x="1134" y="576"/>
                      </a:lnTo>
                      <a:lnTo>
                        <a:pt x="1146" y="582"/>
                      </a:lnTo>
                      <a:lnTo>
                        <a:pt x="1146" y="588"/>
                      </a:lnTo>
                      <a:lnTo>
                        <a:pt x="1164" y="600"/>
                      </a:lnTo>
                      <a:lnTo>
                        <a:pt x="1170" y="612"/>
                      </a:lnTo>
                      <a:lnTo>
                        <a:pt x="1170" y="624"/>
                      </a:lnTo>
                      <a:lnTo>
                        <a:pt x="1176" y="654"/>
                      </a:lnTo>
                      <a:lnTo>
                        <a:pt x="1176" y="666"/>
                      </a:lnTo>
                      <a:lnTo>
                        <a:pt x="1182" y="684"/>
                      </a:lnTo>
                      <a:lnTo>
                        <a:pt x="1194" y="696"/>
                      </a:lnTo>
                      <a:lnTo>
                        <a:pt x="1212" y="696"/>
                      </a:lnTo>
                      <a:lnTo>
                        <a:pt x="1206" y="762"/>
                      </a:lnTo>
                      <a:lnTo>
                        <a:pt x="1200" y="768"/>
                      </a:lnTo>
                      <a:lnTo>
                        <a:pt x="1194" y="768"/>
                      </a:lnTo>
                      <a:lnTo>
                        <a:pt x="1194" y="774"/>
                      </a:lnTo>
                      <a:lnTo>
                        <a:pt x="1188" y="774"/>
                      </a:lnTo>
                      <a:lnTo>
                        <a:pt x="1182" y="780"/>
                      </a:lnTo>
                      <a:lnTo>
                        <a:pt x="1176" y="780"/>
                      </a:lnTo>
                      <a:lnTo>
                        <a:pt x="1170" y="780"/>
                      </a:lnTo>
                      <a:lnTo>
                        <a:pt x="1164" y="786"/>
                      </a:lnTo>
                      <a:lnTo>
                        <a:pt x="1158" y="786"/>
                      </a:lnTo>
                      <a:lnTo>
                        <a:pt x="1152" y="786"/>
                      </a:lnTo>
                      <a:lnTo>
                        <a:pt x="1140" y="786"/>
                      </a:lnTo>
                      <a:lnTo>
                        <a:pt x="1134" y="786"/>
                      </a:lnTo>
                      <a:lnTo>
                        <a:pt x="1134" y="780"/>
                      </a:lnTo>
                      <a:lnTo>
                        <a:pt x="1122" y="780"/>
                      </a:lnTo>
                      <a:lnTo>
                        <a:pt x="1116" y="786"/>
                      </a:lnTo>
                      <a:lnTo>
                        <a:pt x="1116" y="792"/>
                      </a:lnTo>
                      <a:lnTo>
                        <a:pt x="1122" y="804"/>
                      </a:lnTo>
                      <a:lnTo>
                        <a:pt x="1128" y="804"/>
                      </a:lnTo>
                      <a:lnTo>
                        <a:pt x="1128" y="816"/>
                      </a:lnTo>
                      <a:lnTo>
                        <a:pt x="1122" y="822"/>
                      </a:lnTo>
                      <a:lnTo>
                        <a:pt x="1116" y="816"/>
                      </a:lnTo>
                      <a:lnTo>
                        <a:pt x="1110" y="816"/>
                      </a:lnTo>
                      <a:lnTo>
                        <a:pt x="1104" y="816"/>
                      </a:lnTo>
                      <a:lnTo>
                        <a:pt x="1098" y="816"/>
                      </a:lnTo>
                      <a:lnTo>
                        <a:pt x="1098" y="822"/>
                      </a:lnTo>
                      <a:lnTo>
                        <a:pt x="1092" y="834"/>
                      </a:lnTo>
                      <a:lnTo>
                        <a:pt x="1092" y="840"/>
                      </a:lnTo>
                      <a:lnTo>
                        <a:pt x="1074" y="840"/>
                      </a:lnTo>
                      <a:lnTo>
                        <a:pt x="1074" y="828"/>
                      </a:lnTo>
                      <a:lnTo>
                        <a:pt x="1062" y="804"/>
                      </a:lnTo>
                      <a:lnTo>
                        <a:pt x="1056" y="792"/>
                      </a:lnTo>
                      <a:lnTo>
                        <a:pt x="1056" y="786"/>
                      </a:lnTo>
                      <a:lnTo>
                        <a:pt x="1026" y="780"/>
                      </a:lnTo>
                      <a:lnTo>
                        <a:pt x="1026" y="768"/>
                      </a:lnTo>
                      <a:lnTo>
                        <a:pt x="1008" y="768"/>
                      </a:lnTo>
                      <a:lnTo>
                        <a:pt x="1002" y="780"/>
                      </a:lnTo>
                      <a:lnTo>
                        <a:pt x="996" y="792"/>
                      </a:lnTo>
                      <a:lnTo>
                        <a:pt x="978" y="798"/>
                      </a:lnTo>
                      <a:lnTo>
                        <a:pt x="972" y="810"/>
                      </a:lnTo>
                      <a:lnTo>
                        <a:pt x="972" y="822"/>
                      </a:lnTo>
                      <a:lnTo>
                        <a:pt x="978" y="828"/>
                      </a:lnTo>
                      <a:lnTo>
                        <a:pt x="978" y="834"/>
                      </a:lnTo>
                      <a:lnTo>
                        <a:pt x="960" y="840"/>
                      </a:lnTo>
                      <a:lnTo>
                        <a:pt x="936" y="840"/>
                      </a:lnTo>
                      <a:lnTo>
                        <a:pt x="918" y="846"/>
                      </a:lnTo>
                      <a:lnTo>
                        <a:pt x="912" y="840"/>
                      </a:lnTo>
                      <a:lnTo>
                        <a:pt x="912" y="834"/>
                      </a:lnTo>
                      <a:lnTo>
                        <a:pt x="906" y="834"/>
                      </a:lnTo>
                      <a:lnTo>
                        <a:pt x="906" y="840"/>
                      </a:lnTo>
                      <a:lnTo>
                        <a:pt x="900" y="846"/>
                      </a:lnTo>
                      <a:lnTo>
                        <a:pt x="906" y="852"/>
                      </a:lnTo>
                      <a:lnTo>
                        <a:pt x="900" y="864"/>
                      </a:lnTo>
                      <a:lnTo>
                        <a:pt x="900" y="876"/>
                      </a:lnTo>
                      <a:lnTo>
                        <a:pt x="900" y="882"/>
                      </a:lnTo>
                      <a:lnTo>
                        <a:pt x="894" y="888"/>
                      </a:lnTo>
                      <a:lnTo>
                        <a:pt x="900" y="900"/>
                      </a:lnTo>
                      <a:lnTo>
                        <a:pt x="900" y="906"/>
                      </a:lnTo>
                      <a:lnTo>
                        <a:pt x="894" y="906"/>
                      </a:lnTo>
                      <a:lnTo>
                        <a:pt x="894" y="912"/>
                      </a:lnTo>
                      <a:lnTo>
                        <a:pt x="900" y="918"/>
                      </a:lnTo>
                      <a:lnTo>
                        <a:pt x="900" y="924"/>
                      </a:lnTo>
                      <a:lnTo>
                        <a:pt x="900" y="948"/>
                      </a:lnTo>
                      <a:lnTo>
                        <a:pt x="888" y="948"/>
                      </a:lnTo>
                      <a:lnTo>
                        <a:pt x="888" y="954"/>
                      </a:lnTo>
                      <a:lnTo>
                        <a:pt x="894" y="954"/>
                      </a:lnTo>
                      <a:lnTo>
                        <a:pt x="900" y="960"/>
                      </a:lnTo>
                      <a:lnTo>
                        <a:pt x="900" y="972"/>
                      </a:lnTo>
                      <a:lnTo>
                        <a:pt x="906" y="984"/>
                      </a:lnTo>
                      <a:lnTo>
                        <a:pt x="912" y="984"/>
                      </a:lnTo>
                      <a:lnTo>
                        <a:pt x="918" y="990"/>
                      </a:lnTo>
                      <a:lnTo>
                        <a:pt x="936" y="990"/>
                      </a:lnTo>
                      <a:lnTo>
                        <a:pt x="936" y="996"/>
                      </a:lnTo>
                      <a:lnTo>
                        <a:pt x="942" y="996"/>
                      </a:lnTo>
                      <a:lnTo>
                        <a:pt x="942" y="1002"/>
                      </a:lnTo>
                      <a:lnTo>
                        <a:pt x="942" y="1008"/>
                      </a:lnTo>
                      <a:lnTo>
                        <a:pt x="948" y="1008"/>
                      </a:lnTo>
                      <a:lnTo>
                        <a:pt x="948" y="1014"/>
                      </a:lnTo>
                      <a:lnTo>
                        <a:pt x="948" y="1020"/>
                      </a:lnTo>
                      <a:lnTo>
                        <a:pt x="954" y="1032"/>
                      </a:lnTo>
                      <a:lnTo>
                        <a:pt x="948" y="1038"/>
                      </a:lnTo>
                      <a:lnTo>
                        <a:pt x="954" y="1044"/>
                      </a:lnTo>
                      <a:lnTo>
                        <a:pt x="954" y="1056"/>
                      </a:lnTo>
                      <a:lnTo>
                        <a:pt x="960" y="1056"/>
                      </a:lnTo>
                      <a:lnTo>
                        <a:pt x="960" y="1062"/>
                      </a:lnTo>
                      <a:lnTo>
                        <a:pt x="954" y="1068"/>
                      </a:lnTo>
                      <a:lnTo>
                        <a:pt x="948" y="1074"/>
                      </a:lnTo>
                      <a:lnTo>
                        <a:pt x="948" y="1080"/>
                      </a:lnTo>
                      <a:lnTo>
                        <a:pt x="948" y="1086"/>
                      </a:lnTo>
                      <a:lnTo>
                        <a:pt x="942" y="1092"/>
                      </a:lnTo>
                      <a:lnTo>
                        <a:pt x="942" y="1098"/>
                      </a:lnTo>
                      <a:lnTo>
                        <a:pt x="942" y="1104"/>
                      </a:lnTo>
                      <a:lnTo>
                        <a:pt x="942" y="1110"/>
                      </a:lnTo>
                      <a:lnTo>
                        <a:pt x="936" y="1116"/>
                      </a:lnTo>
                      <a:lnTo>
                        <a:pt x="936" y="1122"/>
                      </a:lnTo>
                      <a:lnTo>
                        <a:pt x="936" y="1128"/>
                      </a:lnTo>
                      <a:lnTo>
                        <a:pt x="936" y="1134"/>
                      </a:lnTo>
                      <a:lnTo>
                        <a:pt x="942" y="1146"/>
                      </a:lnTo>
                      <a:lnTo>
                        <a:pt x="936" y="1158"/>
                      </a:lnTo>
                      <a:lnTo>
                        <a:pt x="936" y="1170"/>
                      </a:lnTo>
                      <a:lnTo>
                        <a:pt x="936" y="1194"/>
                      </a:lnTo>
                      <a:lnTo>
                        <a:pt x="930" y="1200"/>
                      </a:lnTo>
                      <a:lnTo>
                        <a:pt x="930" y="1212"/>
                      </a:lnTo>
                      <a:lnTo>
                        <a:pt x="918" y="1218"/>
                      </a:lnTo>
                      <a:lnTo>
                        <a:pt x="918" y="1230"/>
                      </a:lnTo>
                      <a:lnTo>
                        <a:pt x="906" y="1230"/>
                      </a:lnTo>
                      <a:lnTo>
                        <a:pt x="900" y="1254"/>
                      </a:lnTo>
                      <a:lnTo>
                        <a:pt x="900" y="1260"/>
                      </a:lnTo>
                      <a:lnTo>
                        <a:pt x="900" y="1266"/>
                      </a:lnTo>
                      <a:lnTo>
                        <a:pt x="900" y="1272"/>
                      </a:lnTo>
                      <a:lnTo>
                        <a:pt x="900" y="1278"/>
                      </a:lnTo>
                      <a:lnTo>
                        <a:pt x="900" y="1284"/>
                      </a:lnTo>
                      <a:lnTo>
                        <a:pt x="906" y="129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7" name="Freeform 27">
                  <a:extLst>
                    <a:ext uri="{FF2B5EF4-FFF2-40B4-BE49-F238E27FC236}">
                      <a16:creationId xmlns:a16="http://schemas.microsoft.com/office/drawing/2014/main" xmlns="" id="{E7D251ED-31C3-4811-9CD5-A793DA86B1C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28" y="2546"/>
                  <a:ext cx="543" cy="465"/>
                </a:xfrm>
                <a:custGeom>
                  <a:avLst/>
                  <a:gdLst>
                    <a:gd name="T0" fmla="*/ 95 w 1224"/>
                    <a:gd name="T1" fmla="*/ 89 h 1050"/>
                    <a:gd name="T2" fmla="*/ 90 w 1224"/>
                    <a:gd name="T3" fmla="*/ 84 h 1050"/>
                    <a:gd name="T4" fmla="*/ 84 w 1224"/>
                    <a:gd name="T5" fmla="*/ 83 h 1050"/>
                    <a:gd name="T6" fmla="*/ 82 w 1224"/>
                    <a:gd name="T7" fmla="*/ 80 h 1050"/>
                    <a:gd name="T8" fmla="*/ 85 w 1224"/>
                    <a:gd name="T9" fmla="*/ 77 h 1050"/>
                    <a:gd name="T10" fmla="*/ 81 w 1224"/>
                    <a:gd name="T11" fmla="*/ 76 h 1050"/>
                    <a:gd name="T12" fmla="*/ 77 w 1224"/>
                    <a:gd name="T13" fmla="*/ 77 h 1050"/>
                    <a:gd name="T14" fmla="*/ 78 w 1224"/>
                    <a:gd name="T15" fmla="*/ 73 h 1050"/>
                    <a:gd name="T16" fmla="*/ 59 w 1224"/>
                    <a:gd name="T17" fmla="*/ 71 h 1050"/>
                    <a:gd name="T18" fmla="*/ 41 w 1224"/>
                    <a:gd name="T19" fmla="*/ 73 h 1050"/>
                    <a:gd name="T20" fmla="*/ 33 w 1224"/>
                    <a:gd name="T21" fmla="*/ 71 h 1050"/>
                    <a:gd name="T22" fmla="*/ 30 w 1224"/>
                    <a:gd name="T23" fmla="*/ 75 h 1050"/>
                    <a:gd name="T24" fmla="*/ 27 w 1224"/>
                    <a:gd name="T25" fmla="*/ 80 h 1050"/>
                    <a:gd name="T26" fmla="*/ 12 w 1224"/>
                    <a:gd name="T27" fmla="*/ 81 h 1050"/>
                    <a:gd name="T28" fmla="*/ 9 w 1224"/>
                    <a:gd name="T29" fmla="*/ 84 h 1050"/>
                    <a:gd name="T30" fmla="*/ 6 w 1224"/>
                    <a:gd name="T31" fmla="*/ 83 h 1050"/>
                    <a:gd name="T32" fmla="*/ 1 w 1224"/>
                    <a:gd name="T33" fmla="*/ 83 h 1050"/>
                    <a:gd name="T34" fmla="*/ 3 w 1224"/>
                    <a:gd name="T35" fmla="*/ 77 h 1050"/>
                    <a:gd name="T36" fmla="*/ 5 w 1224"/>
                    <a:gd name="T37" fmla="*/ 70 h 1050"/>
                    <a:gd name="T38" fmla="*/ 2 w 1224"/>
                    <a:gd name="T39" fmla="*/ 65 h 1050"/>
                    <a:gd name="T40" fmla="*/ 3 w 1224"/>
                    <a:gd name="T41" fmla="*/ 58 h 1050"/>
                    <a:gd name="T42" fmla="*/ 4 w 1224"/>
                    <a:gd name="T43" fmla="*/ 51 h 1050"/>
                    <a:gd name="T44" fmla="*/ 3 w 1224"/>
                    <a:gd name="T45" fmla="*/ 47 h 1050"/>
                    <a:gd name="T46" fmla="*/ 4 w 1224"/>
                    <a:gd name="T47" fmla="*/ 39 h 1050"/>
                    <a:gd name="T48" fmla="*/ 6 w 1224"/>
                    <a:gd name="T49" fmla="*/ 29 h 1050"/>
                    <a:gd name="T50" fmla="*/ 3 w 1224"/>
                    <a:gd name="T51" fmla="*/ 22 h 1050"/>
                    <a:gd name="T52" fmla="*/ 2 w 1224"/>
                    <a:gd name="T53" fmla="*/ 14 h 1050"/>
                    <a:gd name="T54" fmla="*/ 0 w 1224"/>
                    <a:gd name="T55" fmla="*/ 6 h 1050"/>
                    <a:gd name="T56" fmla="*/ 9 w 1224"/>
                    <a:gd name="T57" fmla="*/ 1 h 1050"/>
                    <a:gd name="T58" fmla="*/ 11 w 1224"/>
                    <a:gd name="T59" fmla="*/ 8 h 1050"/>
                    <a:gd name="T60" fmla="*/ 15 w 1224"/>
                    <a:gd name="T61" fmla="*/ 9 h 1050"/>
                    <a:gd name="T62" fmla="*/ 18 w 1224"/>
                    <a:gd name="T63" fmla="*/ 8 h 1050"/>
                    <a:gd name="T64" fmla="*/ 18 w 1224"/>
                    <a:gd name="T65" fmla="*/ 13 h 1050"/>
                    <a:gd name="T66" fmla="*/ 17 w 1224"/>
                    <a:gd name="T67" fmla="*/ 15 h 1050"/>
                    <a:gd name="T68" fmla="*/ 17 w 1224"/>
                    <a:gd name="T69" fmla="*/ 17 h 1050"/>
                    <a:gd name="T70" fmla="*/ 17 w 1224"/>
                    <a:gd name="T71" fmla="*/ 21 h 1050"/>
                    <a:gd name="T72" fmla="*/ 21 w 1224"/>
                    <a:gd name="T73" fmla="*/ 25 h 1050"/>
                    <a:gd name="T74" fmla="*/ 24 w 1224"/>
                    <a:gd name="T75" fmla="*/ 31 h 1050"/>
                    <a:gd name="T76" fmla="*/ 35 w 1224"/>
                    <a:gd name="T77" fmla="*/ 34 h 1050"/>
                    <a:gd name="T78" fmla="*/ 40 w 1224"/>
                    <a:gd name="T79" fmla="*/ 27 h 1050"/>
                    <a:gd name="T80" fmla="*/ 46 w 1224"/>
                    <a:gd name="T81" fmla="*/ 30 h 1050"/>
                    <a:gd name="T82" fmla="*/ 51 w 1224"/>
                    <a:gd name="T83" fmla="*/ 27 h 1050"/>
                    <a:gd name="T84" fmla="*/ 59 w 1224"/>
                    <a:gd name="T85" fmla="*/ 39 h 1050"/>
                    <a:gd name="T86" fmla="*/ 59 w 1224"/>
                    <a:gd name="T87" fmla="*/ 45 h 1050"/>
                    <a:gd name="T88" fmla="*/ 72 w 1224"/>
                    <a:gd name="T89" fmla="*/ 45 h 1050"/>
                    <a:gd name="T90" fmla="*/ 79 w 1224"/>
                    <a:gd name="T91" fmla="*/ 44 h 1050"/>
                    <a:gd name="T92" fmla="*/ 87 w 1224"/>
                    <a:gd name="T93" fmla="*/ 48 h 1050"/>
                    <a:gd name="T94" fmla="*/ 93 w 1224"/>
                    <a:gd name="T95" fmla="*/ 50 h 1050"/>
                    <a:gd name="T96" fmla="*/ 98 w 1224"/>
                    <a:gd name="T97" fmla="*/ 51 h 1050"/>
                    <a:gd name="T98" fmla="*/ 106 w 1224"/>
                    <a:gd name="T99" fmla="*/ 50 h 1050"/>
                    <a:gd name="T100" fmla="*/ 104 w 1224"/>
                    <a:gd name="T101" fmla="*/ 54 h 1050"/>
                    <a:gd name="T102" fmla="*/ 104 w 1224"/>
                    <a:gd name="T103" fmla="*/ 60 h 1050"/>
                    <a:gd name="T104" fmla="*/ 101 w 1224"/>
                    <a:gd name="T105" fmla="*/ 63 h 1050"/>
                    <a:gd name="T106" fmla="*/ 98 w 1224"/>
                    <a:gd name="T107" fmla="*/ 66 h 1050"/>
                    <a:gd name="T108" fmla="*/ 95 w 1224"/>
                    <a:gd name="T109" fmla="*/ 68 h 1050"/>
                    <a:gd name="T110" fmla="*/ 93 w 1224"/>
                    <a:gd name="T111" fmla="*/ 72 h 1050"/>
                    <a:gd name="T112" fmla="*/ 98 w 1224"/>
                    <a:gd name="T113" fmla="*/ 75 h 1050"/>
                    <a:gd name="T114" fmla="*/ 102 w 1224"/>
                    <a:gd name="T115" fmla="*/ 77 h 1050"/>
                    <a:gd name="T116" fmla="*/ 107 w 1224"/>
                    <a:gd name="T117" fmla="*/ 76 h 1050"/>
                    <a:gd name="T118" fmla="*/ 104 w 1224"/>
                    <a:gd name="T119" fmla="*/ 84 h 1050"/>
                    <a:gd name="T120" fmla="*/ 103 w 1224"/>
                    <a:gd name="T121" fmla="*/ 87 h 1050"/>
                    <a:gd name="T122" fmla="*/ 104 w 1224"/>
                    <a:gd name="T123" fmla="*/ 91 h 105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224"/>
                    <a:gd name="T187" fmla="*/ 0 h 1050"/>
                    <a:gd name="T188" fmla="*/ 1224 w 1224"/>
                    <a:gd name="T189" fmla="*/ 1050 h 105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224" h="1050">
                      <a:moveTo>
                        <a:pt x="1128" y="1032"/>
                      </a:moveTo>
                      <a:lnTo>
                        <a:pt x="1122" y="1026"/>
                      </a:lnTo>
                      <a:lnTo>
                        <a:pt x="1116" y="1026"/>
                      </a:lnTo>
                      <a:lnTo>
                        <a:pt x="1110" y="1026"/>
                      </a:lnTo>
                      <a:lnTo>
                        <a:pt x="1104" y="1026"/>
                      </a:lnTo>
                      <a:lnTo>
                        <a:pt x="1104" y="1020"/>
                      </a:lnTo>
                      <a:lnTo>
                        <a:pt x="1098" y="1020"/>
                      </a:lnTo>
                      <a:lnTo>
                        <a:pt x="1092" y="1020"/>
                      </a:lnTo>
                      <a:lnTo>
                        <a:pt x="1086" y="1020"/>
                      </a:lnTo>
                      <a:lnTo>
                        <a:pt x="1080" y="1014"/>
                      </a:lnTo>
                      <a:lnTo>
                        <a:pt x="1068" y="1014"/>
                      </a:lnTo>
                      <a:lnTo>
                        <a:pt x="1062" y="1014"/>
                      </a:lnTo>
                      <a:lnTo>
                        <a:pt x="1062" y="1008"/>
                      </a:lnTo>
                      <a:lnTo>
                        <a:pt x="1062" y="990"/>
                      </a:lnTo>
                      <a:lnTo>
                        <a:pt x="1062" y="984"/>
                      </a:lnTo>
                      <a:lnTo>
                        <a:pt x="1062" y="972"/>
                      </a:lnTo>
                      <a:lnTo>
                        <a:pt x="1044" y="966"/>
                      </a:lnTo>
                      <a:lnTo>
                        <a:pt x="1026" y="966"/>
                      </a:lnTo>
                      <a:lnTo>
                        <a:pt x="1014" y="966"/>
                      </a:lnTo>
                      <a:lnTo>
                        <a:pt x="996" y="966"/>
                      </a:lnTo>
                      <a:lnTo>
                        <a:pt x="996" y="972"/>
                      </a:lnTo>
                      <a:lnTo>
                        <a:pt x="990" y="972"/>
                      </a:lnTo>
                      <a:lnTo>
                        <a:pt x="984" y="966"/>
                      </a:lnTo>
                      <a:lnTo>
                        <a:pt x="978" y="966"/>
                      </a:lnTo>
                      <a:lnTo>
                        <a:pt x="978" y="960"/>
                      </a:lnTo>
                      <a:lnTo>
                        <a:pt x="972" y="954"/>
                      </a:lnTo>
                      <a:lnTo>
                        <a:pt x="966" y="954"/>
                      </a:lnTo>
                      <a:lnTo>
                        <a:pt x="960" y="954"/>
                      </a:lnTo>
                      <a:lnTo>
                        <a:pt x="954" y="954"/>
                      </a:lnTo>
                      <a:lnTo>
                        <a:pt x="954" y="948"/>
                      </a:lnTo>
                      <a:lnTo>
                        <a:pt x="942" y="942"/>
                      </a:lnTo>
                      <a:lnTo>
                        <a:pt x="936" y="942"/>
                      </a:lnTo>
                      <a:lnTo>
                        <a:pt x="936" y="936"/>
                      </a:lnTo>
                      <a:lnTo>
                        <a:pt x="936" y="930"/>
                      </a:lnTo>
                      <a:lnTo>
                        <a:pt x="942" y="930"/>
                      </a:lnTo>
                      <a:lnTo>
                        <a:pt x="942" y="924"/>
                      </a:lnTo>
                      <a:lnTo>
                        <a:pt x="942" y="918"/>
                      </a:lnTo>
                      <a:lnTo>
                        <a:pt x="948" y="918"/>
                      </a:lnTo>
                      <a:lnTo>
                        <a:pt x="960" y="918"/>
                      </a:lnTo>
                      <a:lnTo>
                        <a:pt x="966" y="912"/>
                      </a:lnTo>
                      <a:lnTo>
                        <a:pt x="978" y="906"/>
                      </a:lnTo>
                      <a:lnTo>
                        <a:pt x="978" y="900"/>
                      </a:lnTo>
                      <a:lnTo>
                        <a:pt x="978" y="894"/>
                      </a:lnTo>
                      <a:lnTo>
                        <a:pt x="978" y="888"/>
                      </a:lnTo>
                      <a:lnTo>
                        <a:pt x="972" y="888"/>
                      </a:lnTo>
                      <a:lnTo>
                        <a:pt x="978" y="888"/>
                      </a:lnTo>
                      <a:lnTo>
                        <a:pt x="978" y="882"/>
                      </a:lnTo>
                      <a:lnTo>
                        <a:pt x="972" y="876"/>
                      </a:lnTo>
                      <a:lnTo>
                        <a:pt x="966" y="870"/>
                      </a:lnTo>
                      <a:lnTo>
                        <a:pt x="954" y="876"/>
                      </a:lnTo>
                      <a:lnTo>
                        <a:pt x="948" y="876"/>
                      </a:lnTo>
                      <a:lnTo>
                        <a:pt x="942" y="870"/>
                      </a:lnTo>
                      <a:lnTo>
                        <a:pt x="936" y="876"/>
                      </a:lnTo>
                      <a:lnTo>
                        <a:pt x="930" y="876"/>
                      </a:lnTo>
                      <a:lnTo>
                        <a:pt x="924" y="882"/>
                      </a:lnTo>
                      <a:lnTo>
                        <a:pt x="912" y="888"/>
                      </a:lnTo>
                      <a:lnTo>
                        <a:pt x="906" y="894"/>
                      </a:lnTo>
                      <a:lnTo>
                        <a:pt x="900" y="900"/>
                      </a:lnTo>
                      <a:lnTo>
                        <a:pt x="894" y="888"/>
                      </a:lnTo>
                      <a:lnTo>
                        <a:pt x="888" y="894"/>
                      </a:lnTo>
                      <a:lnTo>
                        <a:pt x="882" y="888"/>
                      </a:lnTo>
                      <a:lnTo>
                        <a:pt x="876" y="894"/>
                      </a:lnTo>
                      <a:lnTo>
                        <a:pt x="876" y="888"/>
                      </a:lnTo>
                      <a:lnTo>
                        <a:pt x="876" y="882"/>
                      </a:lnTo>
                      <a:lnTo>
                        <a:pt x="876" y="876"/>
                      </a:lnTo>
                      <a:lnTo>
                        <a:pt x="870" y="858"/>
                      </a:lnTo>
                      <a:lnTo>
                        <a:pt x="864" y="858"/>
                      </a:lnTo>
                      <a:lnTo>
                        <a:pt x="870" y="852"/>
                      </a:lnTo>
                      <a:lnTo>
                        <a:pt x="870" y="846"/>
                      </a:lnTo>
                      <a:lnTo>
                        <a:pt x="876" y="846"/>
                      </a:lnTo>
                      <a:lnTo>
                        <a:pt x="882" y="846"/>
                      </a:lnTo>
                      <a:lnTo>
                        <a:pt x="888" y="840"/>
                      </a:lnTo>
                      <a:lnTo>
                        <a:pt x="894" y="834"/>
                      </a:lnTo>
                      <a:lnTo>
                        <a:pt x="894" y="828"/>
                      </a:lnTo>
                      <a:lnTo>
                        <a:pt x="894" y="816"/>
                      </a:lnTo>
                      <a:lnTo>
                        <a:pt x="858" y="810"/>
                      </a:lnTo>
                      <a:lnTo>
                        <a:pt x="858" y="816"/>
                      </a:lnTo>
                      <a:lnTo>
                        <a:pt x="852" y="816"/>
                      </a:lnTo>
                      <a:lnTo>
                        <a:pt x="780" y="816"/>
                      </a:lnTo>
                      <a:lnTo>
                        <a:pt x="750" y="816"/>
                      </a:lnTo>
                      <a:lnTo>
                        <a:pt x="684" y="816"/>
                      </a:lnTo>
                      <a:lnTo>
                        <a:pt x="636" y="816"/>
                      </a:lnTo>
                      <a:lnTo>
                        <a:pt x="612" y="816"/>
                      </a:lnTo>
                      <a:lnTo>
                        <a:pt x="492" y="816"/>
                      </a:lnTo>
                      <a:lnTo>
                        <a:pt x="486" y="816"/>
                      </a:lnTo>
                      <a:lnTo>
                        <a:pt x="480" y="816"/>
                      </a:lnTo>
                      <a:lnTo>
                        <a:pt x="480" y="822"/>
                      </a:lnTo>
                      <a:lnTo>
                        <a:pt x="480" y="834"/>
                      </a:lnTo>
                      <a:lnTo>
                        <a:pt x="474" y="840"/>
                      </a:lnTo>
                      <a:lnTo>
                        <a:pt x="468" y="840"/>
                      </a:lnTo>
                      <a:lnTo>
                        <a:pt x="432" y="840"/>
                      </a:lnTo>
                      <a:lnTo>
                        <a:pt x="426" y="834"/>
                      </a:lnTo>
                      <a:lnTo>
                        <a:pt x="420" y="834"/>
                      </a:lnTo>
                      <a:lnTo>
                        <a:pt x="420" y="828"/>
                      </a:lnTo>
                      <a:lnTo>
                        <a:pt x="414" y="822"/>
                      </a:lnTo>
                      <a:lnTo>
                        <a:pt x="408" y="822"/>
                      </a:lnTo>
                      <a:lnTo>
                        <a:pt x="396" y="822"/>
                      </a:lnTo>
                      <a:lnTo>
                        <a:pt x="396" y="816"/>
                      </a:lnTo>
                      <a:lnTo>
                        <a:pt x="384" y="816"/>
                      </a:lnTo>
                      <a:lnTo>
                        <a:pt x="372" y="810"/>
                      </a:lnTo>
                      <a:lnTo>
                        <a:pt x="372" y="804"/>
                      </a:lnTo>
                      <a:lnTo>
                        <a:pt x="366" y="804"/>
                      </a:lnTo>
                      <a:lnTo>
                        <a:pt x="360" y="804"/>
                      </a:lnTo>
                      <a:lnTo>
                        <a:pt x="348" y="828"/>
                      </a:lnTo>
                      <a:lnTo>
                        <a:pt x="348" y="834"/>
                      </a:lnTo>
                      <a:lnTo>
                        <a:pt x="348" y="852"/>
                      </a:lnTo>
                      <a:lnTo>
                        <a:pt x="348" y="858"/>
                      </a:lnTo>
                      <a:lnTo>
                        <a:pt x="342" y="864"/>
                      </a:lnTo>
                      <a:lnTo>
                        <a:pt x="342" y="870"/>
                      </a:lnTo>
                      <a:lnTo>
                        <a:pt x="330" y="876"/>
                      </a:lnTo>
                      <a:lnTo>
                        <a:pt x="324" y="888"/>
                      </a:lnTo>
                      <a:lnTo>
                        <a:pt x="324" y="894"/>
                      </a:lnTo>
                      <a:lnTo>
                        <a:pt x="330" y="900"/>
                      </a:lnTo>
                      <a:lnTo>
                        <a:pt x="330" y="906"/>
                      </a:lnTo>
                      <a:lnTo>
                        <a:pt x="324" y="906"/>
                      </a:lnTo>
                      <a:lnTo>
                        <a:pt x="318" y="912"/>
                      </a:lnTo>
                      <a:lnTo>
                        <a:pt x="312" y="918"/>
                      </a:lnTo>
                      <a:lnTo>
                        <a:pt x="306" y="924"/>
                      </a:lnTo>
                      <a:lnTo>
                        <a:pt x="288" y="924"/>
                      </a:lnTo>
                      <a:lnTo>
                        <a:pt x="282" y="924"/>
                      </a:lnTo>
                      <a:lnTo>
                        <a:pt x="276" y="930"/>
                      </a:lnTo>
                      <a:lnTo>
                        <a:pt x="270" y="930"/>
                      </a:lnTo>
                      <a:lnTo>
                        <a:pt x="264" y="930"/>
                      </a:lnTo>
                      <a:lnTo>
                        <a:pt x="198" y="930"/>
                      </a:lnTo>
                      <a:lnTo>
                        <a:pt x="132" y="930"/>
                      </a:lnTo>
                      <a:lnTo>
                        <a:pt x="132" y="936"/>
                      </a:lnTo>
                      <a:lnTo>
                        <a:pt x="132" y="942"/>
                      </a:lnTo>
                      <a:lnTo>
                        <a:pt x="132" y="948"/>
                      </a:lnTo>
                      <a:lnTo>
                        <a:pt x="126" y="948"/>
                      </a:lnTo>
                      <a:lnTo>
                        <a:pt x="120" y="948"/>
                      </a:lnTo>
                      <a:lnTo>
                        <a:pt x="120" y="954"/>
                      </a:lnTo>
                      <a:lnTo>
                        <a:pt x="114" y="954"/>
                      </a:lnTo>
                      <a:lnTo>
                        <a:pt x="114" y="960"/>
                      </a:lnTo>
                      <a:lnTo>
                        <a:pt x="108" y="960"/>
                      </a:lnTo>
                      <a:lnTo>
                        <a:pt x="108" y="966"/>
                      </a:lnTo>
                      <a:lnTo>
                        <a:pt x="102" y="966"/>
                      </a:lnTo>
                      <a:lnTo>
                        <a:pt x="102" y="972"/>
                      </a:lnTo>
                      <a:lnTo>
                        <a:pt x="96" y="972"/>
                      </a:lnTo>
                      <a:lnTo>
                        <a:pt x="96" y="966"/>
                      </a:lnTo>
                      <a:lnTo>
                        <a:pt x="90" y="966"/>
                      </a:lnTo>
                      <a:lnTo>
                        <a:pt x="84" y="966"/>
                      </a:lnTo>
                      <a:lnTo>
                        <a:pt x="78" y="960"/>
                      </a:lnTo>
                      <a:lnTo>
                        <a:pt x="72" y="960"/>
                      </a:lnTo>
                      <a:lnTo>
                        <a:pt x="66" y="960"/>
                      </a:lnTo>
                      <a:lnTo>
                        <a:pt x="60" y="960"/>
                      </a:lnTo>
                      <a:lnTo>
                        <a:pt x="54" y="966"/>
                      </a:lnTo>
                      <a:lnTo>
                        <a:pt x="48" y="966"/>
                      </a:lnTo>
                      <a:lnTo>
                        <a:pt x="42" y="966"/>
                      </a:lnTo>
                      <a:lnTo>
                        <a:pt x="36" y="966"/>
                      </a:lnTo>
                      <a:lnTo>
                        <a:pt x="30" y="966"/>
                      </a:lnTo>
                      <a:lnTo>
                        <a:pt x="24" y="960"/>
                      </a:lnTo>
                      <a:lnTo>
                        <a:pt x="18" y="960"/>
                      </a:lnTo>
                      <a:lnTo>
                        <a:pt x="12" y="960"/>
                      </a:lnTo>
                      <a:lnTo>
                        <a:pt x="12" y="948"/>
                      </a:lnTo>
                      <a:lnTo>
                        <a:pt x="18" y="942"/>
                      </a:lnTo>
                      <a:lnTo>
                        <a:pt x="18" y="936"/>
                      </a:lnTo>
                      <a:lnTo>
                        <a:pt x="18" y="930"/>
                      </a:lnTo>
                      <a:lnTo>
                        <a:pt x="18" y="924"/>
                      </a:lnTo>
                      <a:lnTo>
                        <a:pt x="18" y="912"/>
                      </a:lnTo>
                      <a:lnTo>
                        <a:pt x="24" y="906"/>
                      </a:lnTo>
                      <a:lnTo>
                        <a:pt x="30" y="900"/>
                      </a:lnTo>
                      <a:lnTo>
                        <a:pt x="36" y="894"/>
                      </a:lnTo>
                      <a:lnTo>
                        <a:pt x="36" y="882"/>
                      </a:lnTo>
                      <a:lnTo>
                        <a:pt x="30" y="876"/>
                      </a:lnTo>
                      <a:lnTo>
                        <a:pt x="30" y="870"/>
                      </a:lnTo>
                      <a:lnTo>
                        <a:pt x="24" y="858"/>
                      </a:lnTo>
                      <a:lnTo>
                        <a:pt x="24" y="846"/>
                      </a:lnTo>
                      <a:lnTo>
                        <a:pt x="36" y="822"/>
                      </a:lnTo>
                      <a:lnTo>
                        <a:pt x="42" y="816"/>
                      </a:lnTo>
                      <a:lnTo>
                        <a:pt x="48" y="816"/>
                      </a:lnTo>
                      <a:lnTo>
                        <a:pt x="60" y="804"/>
                      </a:lnTo>
                      <a:lnTo>
                        <a:pt x="60" y="786"/>
                      </a:lnTo>
                      <a:lnTo>
                        <a:pt x="60" y="774"/>
                      </a:lnTo>
                      <a:lnTo>
                        <a:pt x="60" y="768"/>
                      </a:lnTo>
                      <a:lnTo>
                        <a:pt x="54" y="762"/>
                      </a:lnTo>
                      <a:lnTo>
                        <a:pt x="42" y="762"/>
                      </a:lnTo>
                      <a:lnTo>
                        <a:pt x="36" y="762"/>
                      </a:lnTo>
                      <a:lnTo>
                        <a:pt x="30" y="762"/>
                      </a:lnTo>
                      <a:lnTo>
                        <a:pt x="30" y="756"/>
                      </a:lnTo>
                      <a:lnTo>
                        <a:pt x="24" y="750"/>
                      </a:lnTo>
                      <a:lnTo>
                        <a:pt x="24" y="744"/>
                      </a:lnTo>
                      <a:lnTo>
                        <a:pt x="24" y="738"/>
                      </a:lnTo>
                      <a:lnTo>
                        <a:pt x="24" y="732"/>
                      </a:lnTo>
                      <a:lnTo>
                        <a:pt x="36" y="714"/>
                      </a:lnTo>
                      <a:lnTo>
                        <a:pt x="30" y="708"/>
                      </a:lnTo>
                      <a:lnTo>
                        <a:pt x="30" y="702"/>
                      </a:lnTo>
                      <a:lnTo>
                        <a:pt x="36" y="684"/>
                      </a:lnTo>
                      <a:lnTo>
                        <a:pt x="36" y="678"/>
                      </a:lnTo>
                      <a:lnTo>
                        <a:pt x="36" y="666"/>
                      </a:lnTo>
                      <a:lnTo>
                        <a:pt x="36" y="654"/>
                      </a:lnTo>
                      <a:lnTo>
                        <a:pt x="18" y="654"/>
                      </a:lnTo>
                      <a:lnTo>
                        <a:pt x="18" y="648"/>
                      </a:lnTo>
                      <a:lnTo>
                        <a:pt x="18" y="618"/>
                      </a:lnTo>
                      <a:lnTo>
                        <a:pt x="18" y="612"/>
                      </a:lnTo>
                      <a:lnTo>
                        <a:pt x="24" y="612"/>
                      </a:lnTo>
                      <a:lnTo>
                        <a:pt x="30" y="600"/>
                      </a:lnTo>
                      <a:lnTo>
                        <a:pt x="36" y="594"/>
                      </a:lnTo>
                      <a:lnTo>
                        <a:pt x="48" y="594"/>
                      </a:lnTo>
                      <a:lnTo>
                        <a:pt x="54" y="588"/>
                      </a:lnTo>
                      <a:lnTo>
                        <a:pt x="60" y="588"/>
                      </a:lnTo>
                      <a:lnTo>
                        <a:pt x="60" y="582"/>
                      </a:lnTo>
                      <a:lnTo>
                        <a:pt x="54" y="576"/>
                      </a:lnTo>
                      <a:lnTo>
                        <a:pt x="48" y="564"/>
                      </a:lnTo>
                      <a:lnTo>
                        <a:pt x="42" y="564"/>
                      </a:lnTo>
                      <a:lnTo>
                        <a:pt x="36" y="558"/>
                      </a:lnTo>
                      <a:lnTo>
                        <a:pt x="30" y="552"/>
                      </a:lnTo>
                      <a:lnTo>
                        <a:pt x="30" y="546"/>
                      </a:lnTo>
                      <a:lnTo>
                        <a:pt x="36" y="540"/>
                      </a:lnTo>
                      <a:lnTo>
                        <a:pt x="48" y="534"/>
                      </a:lnTo>
                      <a:lnTo>
                        <a:pt x="54" y="528"/>
                      </a:lnTo>
                      <a:lnTo>
                        <a:pt x="60" y="504"/>
                      </a:lnTo>
                      <a:lnTo>
                        <a:pt x="60" y="492"/>
                      </a:lnTo>
                      <a:lnTo>
                        <a:pt x="54" y="492"/>
                      </a:lnTo>
                      <a:lnTo>
                        <a:pt x="54" y="480"/>
                      </a:lnTo>
                      <a:lnTo>
                        <a:pt x="48" y="456"/>
                      </a:lnTo>
                      <a:lnTo>
                        <a:pt x="42" y="450"/>
                      </a:lnTo>
                      <a:lnTo>
                        <a:pt x="36" y="444"/>
                      </a:lnTo>
                      <a:lnTo>
                        <a:pt x="36" y="420"/>
                      </a:lnTo>
                      <a:lnTo>
                        <a:pt x="36" y="408"/>
                      </a:lnTo>
                      <a:lnTo>
                        <a:pt x="36" y="372"/>
                      </a:lnTo>
                      <a:lnTo>
                        <a:pt x="36" y="342"/>
                      </a:lnTo>
                      <a:lnTo>
                        <a:pt x="42" y="342"/>
                      </a:lnTo>
                      <a:lnTo>
                        <a:pt x="60" y="342"/>
                      </a:lnTo>
                      <a:lnTo>
                        <a:pt x="66" y="336"/>
                      </a:lnTo>
                      <a:lnTo>
                        <a:pt x="66" y="330"/>
                      </a:lnTo>
                      <a:lnTo>
                        <a:pt x="66" y="300"/>
                      </a:lnTo>
                      <a:lnTo>
                        <a:pt x="60" y="294"/>
                      </a:lnTo>
                      <a:lnTo>
                        <a:pt x="60" y="288"/>
                      </a:lnTo>
                      <a:lnTo>
                        <a:pt x="54" y="282"/>
                      </a:lnTo>
                      <a:lnTo>
                        <a:pt x="42" y="276"/>
                      </a:lnTo>
                      <a:lnTo>
                        <a:pt x="36" y="276"/>
                      </a:lnTo>
                      <a:lnTo>
                        <a:pt x="36" y="270"/>
                      </a:lnTo>
                      <a:lnTo>
                        <a:pt x="30" y="264"/>
                      </a:lnTo>
                      <a:lnTo>
                        <a:pt x="36" y="258"/>
                      </a:lnTo>
                      <a:lnTo>
                        <a:pt x="30" y="252"/>
                      </a:lnTo>
                      <a:lnTo>
                        <a:pt x="24" y="246"/>
                      </a:lnTo>
                      <a:lnTo>
                        <a:pt x="24" y="240"/>
                      </a:lnTo>
                      <a:lnTo>
                        <a:pt x="24" y="228"/>
                      </a:lnTo>
                      <a:lnTo>
                        <a:pt x="24" y="216"/>
                      </a:lnTo>
                      <a:lnTo>
                        <a:pt x="24" y="210"/>
                      </a:lnTo>
                      <a:lnTo>
                        <a:pt x="18" y="192"/>
                      </a:lnTo>
                      <a:lnTo>
                        <a:pt x="18" y="186"/>
                      </a:lnTo>
                      <a:lnTo>
                        <a:pt x="24" y="162"/>
                      </a:lnTo>
                      <a:lnTo>
                        <a:pt x="24" y="144"/>
                      </a:lnTo>
                      <a:lnTo>
                        <a:pt x="24" y="132"/>
                      </a:lnTo>
                      <a:lnTo>
                        <a:pt x="24" y="114"/>
                      </a:lnTo>
                      <a:lnTo>
                        <a:pt x="24" y="102"/>
                      </a:lnTo>
                      <a:lnTo>
                        <a:pt x="18" y="90"/>
                      </a:lnTo>
                      <a:lnTo>
                        <a:pt x="12" y="90"/>
                      </a:lnTo>
                      <a:lnTo>
                        <a:pt x="12" y="84"/>
                      </a:lnTo>
                      <a:lnTo>
                        <a:pt x="6" y="78"/>
                      </a:lnTo>
                      <a:lnTo>
                        <a:pt x="6" y="72"/>
                      </a:lnTo>
                      <a:lnTo>
                        <a:pt x="0" y="60"/>
                      </a:lnTo>
                      <a:lnTo>
                        <a:pt x="18" y="48"/>
                      </a:lnTo>
                      <a:lnTo>
                        <a:pt x="42" y="36"/>
                      </a:lnTo>
                      <a:lnTo>
                        <a:pt x="54" y="24"/>
                      </a:lnTo>
                      <a:lnTo>
                        <a:pt x="60" y="0"/>
                      </a:lnTo>
                      <a:lnTo>
                        <a:pt x="78" y="0"/>
                      </a:lnTo>
                      <a:lnTo>
                        <a:pt x="78" y="6"/>
                      </a:lnTo>
                      <a:lnTo>
                        <a:pt x="90" y="6"/>
                      </a:lnTo>
                      <a:lnTo>
                        <a:pt x="102" y="12"/>
                      </a:lnTo>
                      <a:lnTo>
                        <a:pt x="138" y="12"/>
                      </a:lnTo>
                      <a:lnTo>
                        <a:pt x="138" y="18"/>
                      </a:lnTo>
                      <a:lnTo>
                        <a:pt x="126" y="18"/>
                      </a:lnTo>
                      <a:lnTo>
                        <a:pt x="126" y="24"/>
                      </a:lnTo>
                      <a:lnTo>
                        <a:pt x="120" y="30"/>
                      </a:lnTo>
                      <a:lnTo>
                        <a:pt x="114" y="60"/>
                      </a:lnTo>
                      <a:lnTo>
                        <a:pt x="120" y="60"/>
                      </a:lnTo>
                      <a:lnTo>
                        <a:pt x="114" y="84"/>
                      </a:lnTo>
                      <a:lnTo>
                        <a:pt x="120" y="90"/>
                      </a:lnTo>
                      <a:lnTo>
                        <a:pt x="126" y="96"/>
                      </a:lnTo>
                      <a:lnTo>
                        <a:pt x="132" y="96"/>
                      </a:lnTo>
                      <a:lnTo>
                        <a:pt x="138" y="96"/>
                      </a:lnTo>
                      <a:lnTo>
                        <a:pt x="138" y="102"/>
                      </a:lnTo>
                      <a:lnTo>
                        <a:pt x="138" y="114"/>
                      </a:lnTo>
                      <a:lnTo>
                        <a:pt x="138" y="132"/>
                      </a:lnTo>
                      <a:lnTo>
                        <a:pt x="162" y="126"/>
                      </a:lnTo>
                      <a:lnTo>
                        <a:pt x="162" y="114"/>
                      </a:lnTo>
                      <a:lnTo>
                        <a:pt x="174" y="108"/>
                      </a:lnTo>
                      <a:lnTo>
                        <a:pt x="174" y="102"/>
                      </a:lnTo>
                      <a:lnTo>
                        <a:pt x="180" y="96"/>
                      </a:lnTo>
                      <a:lnTo>
                        <a:pt x="180" y="60"/>
                      </a:lnTo>
                      <a:lnTo>
                        <a:pt x="192" y="60"/>
                      </a:lnTo>
                      <a:lnTo>
                        <a:pt x="192" y="72"/>
                      </a:lnTo>
                      <a:lnTo>
                        <a:pt x="198" y="72"/>
                      </a:lnTo>
                      <a:lnTo>
                        <a:pt x="198" y="78"/>
                      </a:lnTo>
                      <a:lnTo>
                        <a:pt x="204" y="78"/>
                      </a:lnTo>
                      <a:lnTo>
                        <a:pt x="204" y="96"/>
                      </a:lnTo>
                      <a:lnTo>
                        <a:pt x="204" y="102"/>
                      </a:lnTo>
                      <a:lnTo>
                        <a:pt x="204" y="108"/>
                      </a:lnTo>
                      <a:lnTo>
                        <a:pt x="204" y="114"/>
                      </a:lnTo>
                      <a:lnTo>
                        <a:pt x="204" y="120"/>
                      </a:lnTo>
                      <a:lnTo>
                        <a:pt x="204" y="126"/>
                      </a:lnTo>
                      <a:lnTo>
                        <a:pt x="210" y="126"/>
                      </a:lnTo>
                      <a:lnTo>
                        <a:pt x="210" y="132"/>
                      </a:lnTo>
                      <a:lnTo>
                        <a:pt x="204" y="138"/>
                      </a:lnTo>
                      <a:lnTo>
                        <a:pt x="204" y="150"/>
                      </a:lnTo>
                      <a:lnTo>
                        <a:pt x="198" y="150"/>
                      </a:lnTo>
                      <a:lnTo>
                        <a:pt x="192" y="150"/>
                      </a:lnTo>
                      <a:lnTo>
                        <a:pt x="192" y="156"/>
                      </a:lnTo>
                      <a:lnTo>
                        <a:pt x="198" y="156"/>
                      </a:lnTo>
                      <a:lnTo>
                        <a:pt x="204" y="156"/>
                      </a:lnTo>
                      <a:lnTo>
                        <a:pt x="204" y="162"/>
                      </a:lnTo>
                      <a:lnTo>
                        <a:pt x="198" y="162"/>
                      </a:lnTo>
                      <a:lnTo>
                        <a:pt x="192" y="162"/>
                      </a:lnTo>
                      <a:lnTo>
                        <a:pt x="192" y="168"/>
                      </a:lnTo>
                      <a:lnTo>
                        <a:pt x="198" y="168"/>
                      </a:lnTo>
                      <a:lnTo>
                        <a:pt x="198" y="174"/>
                      </a:lnTo>
                      <a:lnTo>
                        <a:pt x="186" y="174"/>
                      </a:lnTo>
                      <a:lnTo>
                        <a:pt x="192" y="174"/>
                      </a:lnTo>
                      <a:lnTo>
                        <a:pt x="198" y="174"/>
                      </a:lnTo>
                      <a:lnTo>
                        <a:pt x="198" y="180"/>
                      </a:lnTo>
                      <a:lnTo>
                        <a:pt x="192" y="186"/>
                      </a:lnTo>
                      <a:lnTo>
                        <a:pt x="192" y="192"/>
                      </a:lnTo>
                      <a:lnTo>
                        <a:pt x="192" y="198"/>
                      </a:lnTo>
                      <a:lnTo>
                        <a:pt x="186" y="204"/>
                      </a:lnTo>
                      <a:lnTo>
                        <a:pt x="186" y="210"/>
                      </a:lnTo>
                      <a:lnTo>
                        <a:pt x="180" y="210"/>
                      </a:lnTo>
                      <a:lnTo>
                        <a:pt x="180" y="216"/>
                      </a:lnTo>
                      <a:lnTo>
                        <a:pt x="180" y="222"/>
                      </a:lnTo>
                      <a:lnTo>
                        <a:pt x="186" y="228"/>
                      </a:lnTo>
                      <a:lnTo>
                        <a:pt x="186" y="234"/>
                      </a:lnTo>
                      <a:lnTo>
                        <a:pt x="192" y="240"/>
                      </a:lnTo>
                      <a:lnTo>
                        <a:pt x="198" y="246"/>
                      </a:lnTo>
                      <a:lnTo>
                        <a:pt x="198" y="252"/>
                      </a:lnTo>
                      <a:lnTo>
                        <a:pt x="198" y="258"/>
                      </a:lnTo>
                      <a:lnTo>
                        <a:pt x="204" y="258"/>
                      </a:lnTo>
                      <a:lnTo>
                        <a:pt x="210" y="258"/>
                      </a:lnTo>
                      <a:lnTo>
                        <a:pt x="216" y="258"/>
                      </a:lnTo>
                      <a:lnTo>
                        <a:pt x="228" y="270"/>
                      </a:lnTo>
                      <a:lnTo>
                        <a:pt x="228" y="276"/>
                      </a:lnTo>
                      <a:lnTo>
                        <a:pt x="234" y="276"/>
                      </a:lnTo>
                      <a:lnTo>
                        <a:pt x="240" y="288"/>
                      </a:lnTo>
                      <a:lnTo>
                        <a:pt x="246" y="294"/>
                      </a:lnTo>
                      <a:lnTo>
                        <a:pt x="246" y="306"/>
                      </a:lnTo>
                      <a:lnTo>
                        <a:pt x="252" y="318"/>
                      </a:lnTo>
                      <a:lnTo>
                        <a:pt x="258" y="324"/>
                      </a:lnTo>
                      <a:lnTo>
                        <a:pt x="258" y="330"/>
                      </a:lnTo>
                      <a:lnTo>
                        <a:pt x="258" y="342"/>
                      </a:lnTo>
                      <a:lnTo>
                        <a:pt x="270" y="342"/>
                      </a:lnTo>
                      <a:lnTo>
                        <a:pt x="276" y="348"/>
                      </a:lnTo>
                      <a:lnTo>
                        <a:pt x="276" y="354"/>
                      </a:lnTo>
                      <a:lnTo>
                        <a:pt x="288" y="366"/>
                      </a:lnTo>
                      <a:lnTo>
                        <a:pt x="336" y="360"/>
                      </a:lnTo>
                      <a:lnTo>
                        <a:pt x="354" y="360"/>
                      </a:lnTo>
                      <a:lnTo>
                        <a:pt x="366" y="372"/>
                      </a:lnTo>
                      <a:lnTo>
                        <a:pt x="378" y="378"/>
                      </a:lnTo>
                      <a:lnTo>
                        <a:pt x="378" y="390"/>
                      </a:lnTo>
                      <a:lnTo>
                        <a:pt x="384" y="390"/>
                      </a:lnTo>
                      <a:lnTo>
                        <a:pt x="390" y="396"/>
                      </a:lnTo>
                      <a:lnTo>
                        <a:pt x="408" y="390"/>
                      </a:lnTo>
                      <a:lnTo>
                        <a:pt x="426" y="366"/>
                      </a:lnTo>
                      <a:lnTo>
                        <a:pt x="432" y="360"/>
                      </a:lnTo>
                      <a:lnTo>
                        <a:pt x="438" y="348"/>
                      </a:lnTo>
                      <a:lnTo>
                        <a:pt x="438" y="342"/>
                      </a:lnTo>
                      <a:lnTo>
                        <a:pt x="438" y="330"/>
                      </a:lnTo>
                      <a:lnTo>
                        <a:pt x="444" y="324"/>
                      </a:lnTo>
                      <a:lnTo>
                        <a:pt x="450" y="318"/>
                      </a:lnTo>
                      <a:lnTo>
                        <a:pt x="456" y="312"/>
                      </a:lnTo>
                      <a:lnTo>
                        <a:pt x="456" y="306"/>
                      </a:lnTo>
                      <a:lnTo>
                        <a:pt x="456" y="300"/>
                      </a:lnTo>
                      <a:lnTo>
                        <a:pt x="474" y="288"/>
                      </a:lnTo>
                      <a:lnTo>
                        <a:pt x="480" y="288"/>
                      </a:lnTo>
                      <a:lnTo>
                        <a:pt x="486" y="288"/>
                      </a:lnTo>
                      <a:lnTo>
                        <a:pt x="492" y="294"/>
                      </a:lnTo>
                      <a:lnTo>
                        <a:pt x="492" y="318"/>
                      </a:lnTo>
                      <a:lnTo>
                        <a:pt x="504" y="324"/>
                      </a:lnTo>
                      <a:lnTo>
                        <a:pt x="492" y="348"/>
                      </a:lnTo>
                      <a:lnTo>
                        <a:pt x="522" y="348"/>
                      </a:lnTo>
                      <a:lnTo>
                        <a:pt x="528" y="342"/>
                      </a:lnTo>
                      <a:lnTo>
                        <a:pt x="528" y="336"/>
                      </a:lnTo>
                      <a:lnTo>
                        <a:pt x="528" y="330"/>
                      </a:lnTo>
                      <a:lnTo>
                        <a:pt x="534" y="330"/>
                      </a:lnTo>
                      <a:lnTo>
                        <a:pt x="540" y="330"/>
                      </a:lnTo>
                      <a:lnTo>
                        <a:pt x="546" y="330"/>
                      </a:lnTo>
                      <a:lnTo>
                        <a:pt x="552" y="324"/>
                      </a:lnTo>
                      <a:lnTo>
                        <a:pt x="558" y="318"/>
                      </a:lnTo>
                      <a:lnTo>
                        <a:pt x="576" y="318"/>
                      </a:lnTo>
                      <a:lnTo>
                        <a:pt x="636" y="318"/>
                      </a:lnTo>
                      <a:lnTo>
                        <a:pt x="642" y="312"/>
                      </a:lnTo>
                      <a:lnTo>
                        <a:pt x="648" y="348"/>
                      </a:lnTo>
                      <a:lnTo>
                        <a:pt x="654" y="354"/>
                      </a:lnTo>
                      <a:lnTo>
                        <a:pt x="648" y="402"/>
                      </a:lnTo>
                      <a:lnTo>
                        <a:pt x="678" y="402"/>
                      </a:lnTo>
                      <a:lnTo>
                        <a:pt x="678" y="420"/>
                      </a:lnTo>
                      <a:lnTo>
                        <a:pt x="684" y="438"/>
                      </a:lnTo>
                      <a:lnTo>
                        <a:pt x="684" y="450"/>
                      </a:lnTo>
                      <a:lnTo>
                        <a:pt x="684" y="456"/>
                      </a:lnTo>
                      <a:lnTo>
                        <a:pt x="690" y="468"/>
                      </a:lnTo>
                      <a:lnTo>
                        <a:pt x="690" y="474"/>
                      </a:lnTo>
                      <a:lnTo>
                        <a:pt x="690" y="480"/>
                      </a:lnTo>
                      <a:lnTo>
                        <a:pt x="696" y="486"/>
                      </a:lnTo>
                      <a:lnTo>
                        <a:pt x="696" y="498"/>
                      </a:lnTo>
                      <a:lnTo>
                        <a:pt x="702" y="504"/>
                      </a:lnTo>
                      <a:lnTo>
                        <a:pt x="690" y="516"/>
                      </a:lnTo>
                      <a:lnTo>
                        <a:pt x="678" y="522"/>
                      </a:lnTo>
                      <a:lnTo>
                        <a:pt x="654" y="528"/>
                      </a:lnTo>
                      <a:lnTo>
                        <a:pt x="660" y="546"/>
                      </a:lnTo>
                      <a:lnTo>
                        <a:pt x="672" y="546"/>
                      </a:lnTo>
                      <a:lnTo>
                        <a:pt x="678" y="540"/>
                      </a:lnTo>
                      <a:lnTo>
                        <a:pt x="714" y="540"/>
                      </a:lnTo>
                      <a:lnTo>
                        <a:pt x="798" y="540"/>
                      </a:lnTo>
                      <a:lnTo>
                        <a:pt x="804" y="540"/>
                      </a:lnTo>
                      <a:lnTo>
                        <a:pt x="816" y="528"/>
                      </a:lnTo>
                      <a:lnTo>
                        <a:pt x="822" y="522"/>
                      </a:lnTo>
                      <a:lnTo>
                        <a:pt x="834" y="516"/>
                      </a:lnTo>
                      <a:lnTo>
                        <a:pt x="846" y="516"/>
                      </a:lnTo>
                      <a:lnTo>
                        <a:pt x="852" y="510"/>
                      </a:lnTo>
                      <a:lnTo>
                        <a:pt x="858" y="510"/>
                      </a:lnTo>
                      <a:lnTo>
                        <a:pt x="882" y="516"/>
                      </a:lnTo>
                      <a:lnTo>
                        <a:pt x="888" y="516"/>
                      </a:lnTo>
                      <a:lnTo>
                        <a:pt x="888" y="510"/>
                      </a:lnTo>
                      <a:lnTo>
                        <a:pt x="894" y="510"/>
                      </a:lnTo>
                      <a:lnTo>
                        <a:pt x="906" y="504"/>
                      </a:lnTo>
                      <a:lnTo>
                        <a:pt x="918" y="498"/>
                      </a:lnTo>
                      <a:lnTo>
                        <a:pt x="930" y="492"/>
                      </a:lnTo>
                      <a:lnTo>
                        <a:pt x="936" y="492"/>
                      </a:lnTo>
                      <a:lnTo>
                        <a:pt x="948" y="492"/>
                      </a:lnTo>
                      <a:lnTo>
                        <a:pt x="954" y="528"/>
                      </a:lnTo>
                      <a:lnTo>
                        <a:pt x="954" y="564"/>
                      </a:lnTo>
                      <a:lnTo>
                        <a:pt x="972" y="564"/>
                      </a:lnTo>
                      <a:lnTo>
                        <a:pt x="978" y="558"/>
                      </a:lnTo>
                      <a:lnTo>
                        <a:pt x="990" y="552"/>
                      </a:lnTo>
                      <a:lnTo>
                        <a:pt x="1002" y="540"/>
                      </a:lnTo>
                      <a:lnTo>
                        <a:pt x="1026" y="534"/>
                      </a:lnTo>
                      <a:lnTo>
                        <a:pt x="1032" y="540"/>
                      </a:lnTo>
                      <a:lnTo>
                        <a:pt x="1044" y="546"/>
                      </a:lnTo>
                      <a:lnTo>
                        <a:pt x="1062" y="552"/>
                      </a:lnTo>
                      <a:lnTo>
                        <a:pt x="1068" y="552"/>
                      </a:lnTo>
                      <a:lnTo>
                        <a:pt x="1068" y="570"/>
                      </a:lnTo>
                      <a:lnTo>
                        <a:pt x="1068" y="576"/>
                      </a:lnTo>
                      <a:lnTo>
                        <a:pt x="1068" y="582"/>
                      </a:lnTo>
                      <a:lnTo>
                        <a:pt x="1068" y="588"/>
                      </a:lnTo>
                      <a:lnTo>
                        <a:pt x="1068" y="594"/>
                      </a:lnTo>
                      <a:lnTo>
                        <a:pt x="1080" y="600"/>
                      </a:lnTo>
                      <a:lnTo>
                        <a:pt x="1086" y="606"/>
                      </a:lnTo>
                      <a:lnTo>
                        <a:pt x="1092" y="594"/>
                      </a:lnTo>
                      <a:lnTo>
                        <a:pt x="1104" y="588"/>
                      </a:lnTo>
                      <a:lnTo>
                        <a:pt x="1116" y="588"/>
                      </a:lnTo>
                      <a:lnTo>
                        <a:pt x="1122" y="588"/>
                      </a:lnTo>
                      <a:lnTo>
                        <a:pt x="1122" y="594"/>
                      </a:lnTo>
                      <a:lnTo>
                        <a:pt x="1128" y="594"/>
                      </a:lnTo>
                      <a:lnTo>
                        <a:pt x="1134" y="594"/>
                      </a:lnTo>
                      <a:lnTo>
                        <a:pt x="1140" y="594"/>
                      </a:lnTo>
                      <a:lnTo>
                        <a:pt x="1146" y="588"/>
                      </a:lnTo>
                      <a:lnTo>
                        <a:pt x="1158" y="582"/>
                      </a:lnTo>
                      <a:lnTo>
                        <a:pt x="1164" y="576"/>
                      </a:lnTo>
                      <a:lnTo>
                        <a:pt x="1176" y="576"/>
                      </a:lnTo>
                      <a:lnTo>
                        <a:pt x="1194" y="576"/>
                      </a:lnTo>
                      <a:lnTo>
                        <a:pt x="1218" y="576"/>
                      </a:lnTo>
                      <a:lnTo>
                        <a:pt x="1224" y="582"/>
                      </a:lnTo>
                      <a:lnTo>
                        <a:pt x="1224" y="588"/>
                      </a:lnTo>
                      <a:lnTo>
                        <a:pt x="1224" y="594"/>
                      </a:lnTo>
                      <a:lnTo>
                        <a:pt x="1212" y="600"/>
                      </a:lnTo>
                      <a:lnTo>
                        <a:pt x="1206" y="606"/>
                      </a:lnTo>
                      <a:lnTo>
                        <a:pt x="1200" y="606"/>
                      </a:lnTo>
                      <a:lnTo>
                        <a:pt x="1200" y="612"/>
                      </a:lnTo>
                      <a:lnTo>
                        <a:pt x="1194" y="612"/>
                      </a:lnTo>
                      <a:lnTo>
                        <a:pt x="1194" y="618"/>
                      </a:lnTo>
                      <a:lnTo>
                        <a:pt x="1194" y="624"/>
                      </a:lnTo>
                      <a:lnTo>
                        <a:pt x="1194" y="630"/>
                      </a:lnTo>
                      <a:lnTo>
                        <a:pt x="1194" y="648"/>
                      </a:lnTo>
                      <a:lnTo>
                        <a:pt x="1194" y="660"/>
                      </a:lnTo>
                      <a:lnTo>
                        <a:pt x="1194" y="666"/>
                      </a:lnTo>
                      <a:lnTo>
                        <a:pt x="1194" y="672"/>
                      </a:lnTo>
                      <a:lnTo>
                        <a:pt x="1194" y="678"/>
                      </a:lnTo>
                      <a:lnTo>
                        <a:pt x="1188" y="684"/>
                      </a:lnTo>
                      <a:lnTo>
                        <a:pt x="1188" y="690"/>
                      </a:lnTo>
                      <a:lnTo>
                        <a:pt x="1188" y="696"/>
                      </a:lnTo>
                      <a:lnTo>
                        <a:pt x="1188" y="702"/>
                      </a:lnTo>
                      <a:lnTo>
                        <a:pt x="1188" y="708"/>
                      </a:lnTo>
                      <a:lnTo>
                        <a:pt x="1188" y="714"/>
                      </a:lnTo>
                      <a:lnTo>
                        <a:pt x="1182" y="720"/>
                      </a:lnTo>
                      <a:lnTo>
                        <a:pt x="1170" y="720"/>
                      </a:lnTo>
                      <a:lnTo>
                        <a:pt x="1158" y="726"/>
                      </a:lnTo>
                      <a:lnTo>
                        <a:pt x="1152" y="726"/>
                      </a:lnTo>
                      <a:lnTo>
                        <a:pt x="1152" y="732"/>
                      </a:lnTo>
                      <a:lnTo>
                        <a:pt x="1146" y="738"/>
                      </a:lnTo>
                      <a:lnTo>
                        <a:pt x="1140" y="738"/>
                      </a:lnTo>
                      <a:lnTo>
                        <a:pt x="1140" y="744"/>
                      </a:lnTo>
                      <a:lnTo>
                        <a:pt x="1134" y="744"/>
                      </a:lnTo>
                      <a:lnTo>
                        <a:pt x="1128" y="744"/>
                      </a:lnTo>
                      <a:lnTo>
                        <a:pt x="1122" y="750"/>
                      </a:lnTo>
                      <a:lnTo>
                        <a:pt x="1128" y="750"/>
                      </a:lnTo>
                      <a:lnTo>
                        <a:pt x="1122" y="756"/>
                      </a:lnTo>
                      <a:lnTo>
                        <a:pt x="1116" y="756"/>
                      </a:lnTo>
                      <a:lnTo>
                        <a:pt x="1110" y="762"/>
                      </a:lnTo>
                      <a:lnTo>
                        <a:pt x="1104" y="762"/>
                      </a:lnTo>
                      <a:lnTo>
                        <a:pt x="1104" y="768"/>
                      </a:lnTo>
                      <a:lnTo>
                        <a:pt x="1098" y="768"/>
                      </a:lnTo>
                      <a:lnTo>
                        <a:pt x="1098" y="774"/>
                      </a:lnTo>
                      <a:lnTo>
                        <a:pt x="1092" y="774"/>
                      </a:lnTo>
                      <a:lnTo>
                        <a:pt x="1092" y="780"/>
                      </a:lnTo>
                      <a:lnTo>
                        <a:pt x="1086" y="780"/>
                      </a:lnTo>
                      <a:lnTo>
                        <a:pt x="1086" y="786"/>
                      </a:lnTo>
                      <a:lnTo>
                        <a:pt x="1080" y="786"/>
                      </a:lnTo>
                      <a:lnTo>
                        <a:pt x="1080" y="792"/>
                      </a:lnTo>
                      <a:lnTo>
                        <a:pt x="1080" y="798"/>
                      </a:lnTo>
                      <a:lnTo>
                        <a:pt x="1080" y="804"/>
                      </a:lnTo>
                      <a:lnTo>
                        <a:pt x="1086" y="810"/>
                      </a:lnTo>
                      <a:lnTo>
                        <a:pt x="1080" y="816"/>
                      </a:lnTo>
                      <a:lnTo>
                        <a:pt x="1080" y="822"/>
                      </a:lnTo>
                      <a:lnTo>
                        <a:pt x="1074" y="822"/>
                      </a:lnTo>
                      <a:lnTo>
                        <a:pt x="1068" y="828"/>
                      </a:lnTo>
                      <a:lnTo>
                        <a:pt x="1074" y="828"/>
                      </a:lnTo>
                      <a:lnTo>
                        <a:pt x="1074" y="834"/>
                      </a:lnTo>
                      <a:lnTo>
                        <a:pt x="1080" y="846"/>
                      </a:lnTo>
                      <a:lnTo>
                        <a:pt x="1086" y="846"/>
                      </a:lnTo>
                      <a:lnTo>
                        <a:pt x="1092" y="852"/>
                      </a:lnTo>
                      <a:lnTo>
                        <a:pt x="1092" y="858"/>
                      </a:lnTo>
                      <a:lnTo>
                        <a:pt x="1098" y="858"/>
                      </a:lnTo>
                      <a:lnTo>
                        <a:pt x="1110" y="864"/>
                      </a:lnTo>
                      <a:lnTo>
                        <a:pt x="1116" y="864"/>
                      </a:lnTo>
                      <a:lnTo>
                        <a:pt x="1122" y="864"/>
                      </a:lnTo>
                      <a:lnTo>
                        <a:pt x="1128" y="864"/>
                      </a:lnTo>
                      <a:lnTo>
                        <a:pt x="1134" y="876"/>
                      </a:lnTo>
                      <a:lnTo>
                        <a:pt x="1140" y="882"/>
                      </a:lnTo>
                      <a:lnTo>
                        <a:pt x="1140" y="888"/>
                      </a:lnTo>
                      <a:lnTo>
                        <a:pt x="1152" y="918"/>
                      </a:lnTo>
                      <a:lnTo>
                        <a:pt x="1158" y="894"/>
                      </a:lnTo>
                      <a:lnTo>
                        <a:pt x="1164" y="888"/>
                      </a:lnTo>
                      <a:lnTo>
                        <a:pt x="1164" y="882"/>
                      </a:lnTo>
                      <a:lnTo>
                        <a:pt x="1176" y="864"/>
                      </a:lnTo>
                      <a:lnTo>
                        <a:pt x="1182" y="858"/>
                      </a:lnTo>
                      <a:lnTo>
                        <a:pt x="1188" y="846"/>
                      </a:lnTo>
                      <a:lnTo>
                        <a:pt x="1200" y="840"/>
                      </a:lnTo>
                      <a:lnTo>
                        <a:pt x="1212" y="840"/>
                      </a:lnTo>
                      <a:lnTo>
                        <a:pt x="1218" y="846"/>
                      </a:lnTo>
                      <a:lnTo>
                        <a:pt x="1224" y="858"/>
                      </a:lnTo>
                      <a:lnTo>
                        <a:pt x="1224" y="864"/>
                      </a:lnTo>
                      <a:lnTo>
                        <a:pt x="1224" y="876"/>
                      </a:lnTo>
                      <a:lnTo>
                        <a:pt x="1212" y="912"/>
                      </a:lnTo>
                      <a:lnTo>
                        <a:pt x="1218" y="918"/>
                      </a:lnTo>
                      <a:lnTo>
                        <a:pt x="1218" y="930"/>
                      </a:lnTo>
                      <a:lnTo>
                        <a:pt x="1200" y="930"/>
                      </a:lnTo>
                      <a:lnTo>
                        <a:pt x="1200" y="942"/>
                      </a:lnTo>
                      <a:lnTo>
                        <a:pt x="1194" y="948"/>
                      </a:lnTo>
                      <a:lnTo>
                        <a:pt x="1194" y="960"/>
                      </a:lnTo>
                      <a:lnTo>
                        <a:pt x="1194" y="966"/>
                      </a:lnTo>
                      <a:lnTo>
                        <a:pt x="1188" y="972"/>
                      </a:lnTo>
                      <a:lnTo>
                        <a:pt x="1182" y="984"/>
                      </a:lnTo>
                      <a:lnTo>
                        <a:pt x="1170" y="984"/>
                      </a:lnTo>
                      <a:lnTo>
                        <a:pt x="1164" y="984"/>
                      </a:lnTo>
                      <a:lnTo>
                        <a:pt x="1158" y="984"/>
                      </a:lnTo>
                      <a:lnTo>
                        <a:pt x="1146" y="984"/>
                      </a:lnTo>
                      <a:lnTo>
                        <a:pt x="1140" y="990"/>
                      </a:lnTo>
                      <a:lnTo>
                        <a:pt x="1140" y="996"/>
                      </a:lnTo>
                      <a:lnTo>
                        <a:pt x="1152" y="996"/>
                      </a:lnTo>
                      <a:lnTo>
                        <a:pt x="1176" y="1002"/>
                      </a:lnTo>
                      <a:lnTo>
                        <a:pt x="1194" y="1008"/>
                      </a:lnTo>
                      <a:lnTo>
                        <a:pt x="1206" y="1008"/>
                      </a:lnTo>
                      <a:lnTo>
                        <a:pt x="1218" y="1014"/>
                      </a:lnTo>
                      <a:lnTo>
                        <a:pt x="1212" y="1038"/>
                      </a:lnTo>
                      <a:lnTo>
                        <a:pt x="1212" y="1044"/>
                      </a:lnTo>
                      <a:lnTo>
                        <a:pt x="1206" y="1044"/>
                      </a:lnTo>
                      <a:lnTo>
                        <a:pt x="1206" y="1050"/>
                      </a:lnTo>
                      <a:lnTo>
                        <a:pt x="1194" y="1050"/>
                      </a:lnTo>
                      <a:lnTo>
                        <a:pt x="1188" y="1044"/>
                      </a:lnTo>
                      <a:lnTo>
                        <a:pt x="1158" y="1020"/>
                      </a:lnTo>
                      <a:lnTo>
                        <a:pt x="1152" y="1020"/>
                      </a:lnTo>
                      <a:lnTo>
                        <a:pt x="1140" y="1020"/>
                      </a:lnTo>
                      <a:lnTo>
                        <a:pt x="1134" y="1020"/>
                      </a:lnTo>
                      <a:lnTo>
                        <a:pt x="1134" y="1026"/>
                      </a:lnTo>
                      <a:lnTo>
                        <a:pt x="1134" y="1032"/>
                      </a:lnTo>
                      <a:lnTo>
                        <a:pt x="1128" y="103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8" name="Freeform 28">
                  <a:extLst>
                    <a:ext uri="{FF2B5EF4-FFF2-40B4-BE49-F238E27FC236}">
                      <a16:creationId xmlns:a16="http://schemas.microsoft.com/office/drawing/2014/main" xmlns="" id="{708BD208-ABDE-4360-BAEA-4DD6A97D68A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14" y="2500"/>
                  <a:ext cx="285" cy="314"/>
                </a:xfrm>
                <a:custGeom>
                  <a:avLst/>
                  <a:gdLst>
                    <a:gd name="T0" fmla="*/ 43 w 642"/>
                    <a:gd name="T1" fmla="*/ 41 h 708"/>
                    <a:gd name="T2" fmla="*/ 39 w 642"/>
                    <a:gd name="T3" fmla="*/ 41 h 708"/>
                    <a:gd name="T4" fmla="*/ 38 w 642"/>
                    <a:gd name="T5" fmla="*/ 47 h 708"/>
                    <a:gd name="T6" fmla="*/ 38 w 642"/>
                    <a:gd name="T7" fmla="*/ 49 h 708"/>
                    <a:gd name="T8" fmla="*/ 38 w 642"/>
                    <a:gd name="T9" fmla="*/ 50 h 708"/>
                    <a:gd name="T10" fmla="*/ 36 w 642"/>
                    <a:gd name="T11" fmla="*/ 52 h 708"/>
                    <a:gd name="T12" fmla="*/ 35 w 642"/>
                    <a:gd name="T13" fmla="*/ 53 h 708"/>
                    <a:gd name="T14" fmla="*/ 33 w 642"/>
                    <a:gd name="T15" fmla="*/ 55 h 708"/>
                    <a:gd name="T16" fmla="*/ 32 w 642"/>
                    <a:gd name="T17" fmla="*/ 56 h 708"/>
                    <a:gd name="T18" fmla="*/ 31 w 642"/>
                    <a:gd name="T19" fmla="*/ 59 h 708"/>
                    <a:gd name="T20" fmla="*/ 26 w 642"/>
                    <a:gd name="T21" fmla="*/ 59 h 708"/>
                    <a:gd name="T22" fmla="*/ 23 w 642"/>
                    <a:gd name="T23" fmla="*/ 61 h 708"/>
                    <a:gd name="T24" fmla="*/ 20 w 642"/>
                    <a:gd name="T25" fmla="*/ 61 h 708"/>
                    <a:gd name="T26" fmla="*/ 17 w 642"/>
                    <a:gd name="T27" fmla="*/ 59 h 708"/>
                    <a:gd name="T28" fmla="*/ 15 w 642"/>
                    <a:gd name="T29" fmla="*/ 56 h 708"/>
                    <a:gd name="T30" fmla="*/ 9 w 642"/>
                    <a:gd name="T31" fmla="*/ 58 h 708"/>
                    <a:gd name="T32" fmla="*/ 6 w 642"/>
                    <a:gd name="T33" fmla="*/ 52 h 708"/>
                    <a:gd name="T34" fmla="*/ 2 w 642"/>
                    <a:gd name="T35" fmla="*/ 53 h 708"/>
                    <a:gd name="T36" fmla="*/ 1 w 642"/>
                    <a:gd name="T37" fmla="*/ 51 h 708"/>
                    <a:gd name="T38" fmla="*/ 4 w 642"/>
                    <a:gd name="T39" fmla="*/ 47 h 708"/>
                    <a:gd name="T40" fmla="*/ 5 w 642"/>
                    <a:gd name="T41" fmla="*/ 41 h 708"/>
                    <a:gd name="T42" fmla="*/ 5 w 642"/>
                    <a:gd name="T43" fmla="*/ 38 h 708"/>
                    <a:gd name="T44" fmla="*/ 5 w 642"/>
                    <a:gd name="T45" fmla="*/ 35 h 708"/>
                    <a:gd name="T46" fmla="*/ 6 w 642"/>
                    <a:gd name="T47" fmla="*/ 33 h 708"/>
                    <a:gd name="T48" fmla="*/ 5 w 642"/>
                    <a:gd name="T49" fmla="*/ 29 h 708"/>
                    <a:gd name="T50" fmla="*/ 4 w 642"/>
                    <a:gd name="T51" fmla="*/ 28 h 708"/>
                    <a:gd name="T52" fmla="*/ 1 w 642"/>
                    <a:gd name="T53" fmla="*/ 26 h 708"/>
                    <a:gd name="T54" fmla="*/ 1 w 642"/>
                    <a:gd name="T55" fmla="*/ 24 h 708"/>
                    <a:gd name="T56" fmla="*/ 1 w 642"/>
                    <a:gd name="T57" fmla="*/ 20 h 708"/>
                    <a:gd name="T58" fmla="*/ 1 w 642"/>
                    <a:gd name="T59" fmla="*/ 16 h 708"/>
                    <a:gd name="T60" fmla="*/ 2 w 642"/>
                    <a:gd name="T61" fmla="*/ 14 h 708"/>
                    <a:gd name="T62" fmla="*/ 8 w 642"/>
                    <a:gd name="T63" fmla="*/ 14 h 708"/>
                    <a:gd name="T64" fmla="*/ 9 w 642"/>
                    <a:gd name="T65" fmla="*/ 10 h 708"/>
                    <a:gd name="T66" fmla="*/ 15 w 642"/>
                    <a:gd name="T67" fmla="*/ 9 h 708"/>
                    <a:gd name="T68" fmla="*/ 18 w 642"/>
                    <a:gd name="T69" fmla="*/ 14 h 708"/>
                    <a:gd name="T70" fmla="*/ 20 w 642"/>
                    <a:gd name="T71" fmla="*/ 12 h 708"/>
                    <a:gd name="T72" fmla="*/ 20 w 642"/>
                    <a:gd name="T73" fmla="*/ 11 h 708"/>
                    <a:gd name="T74" fmla="*/ 21 w 642"/>
                    <a:gd name="T75" fmla="*/ 9 h 708"/>
                    <a:gd name="T76" fmla="*/ 24 w 642"/>
                    <a:gd name="T77" fmla="*/ 9 h 708"/>
                    <a:gd name="T78" fmla="*/ 27 w 642"/>
                    <a:gd name="T79" fmla="*/ 8 h 708"/>
                    <a:gd name="T80" fmla="*/ 33 w 642"/>
                    <a:gd name="T81" fmla="*/ 2 h 708"/>
                    <a:gd name="T82" fmla="*/ 42 w 642"/>
                    <a:gd name="T83" fmla="*/ 2 h 708"/>
                    <a:gd name="T84" fmla="*/ 49 w 642"/>
                    <a:gd name="T85" fmla="*/ 1 h 708"/>
                    <a:gd name="T86" fmla="*/ 53 w 642"/>
                    <a:gd name="T87" fmla="*/ 4 h 708"/>
                    <a:gd name="T88" fmla="*/ 55 w 642"/>
                    <a:gd name="T89" fmla="*/ 4 h 708"/>
                    <a:gd name="T90" fmla="*/ 55 w 642"/>
                    <a:gd name="T91" fmla="*/ 7 h 708"/>
                    <a:gd name="T92" fmla="*/ 52 w 642"/>
                    <a:gd name="T93" fmla="*/ 9 h 708"/>
                    <a:gd name="T94" fmla="*/ 49 w 642"/>
                    <a:gd name="T95" fmla="*/ 12 h 708"/>
                    <a:gd name="T96" fmla="*/ 47 w 642"/>
                    <a:gd name="T97" fmla="*/ 14 h 708"/>
                    <a:gd name="T98" fmla="*/ 47 w 642"/>
                    <a:gd name="T99" fmla="*/ 17 h 708"/>
                    <a:gd name="T100" fmla="*/ 45 w 642"/>
                    <a:gd name="T101" fmla="*/ 26 h 708"/>
                    <a:gd name="T102" fmla="*/ 50 w 642"/>
                    <a:gd name="T103" fmla="*/ 37 h 70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42"/>
                    <a:gd name="T157" fmla="*/ 0 h 708"/>
                    <a:gd name="T158" fmla="*/ 642 w 642"/>
                    <a:gd name="T159" fmla="*/ 708 h 70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42" h="708">
                      <a:moveTo>
                        <a:pt x="576" y="468"/>
                      </a:moveTo>
                      <a:lnTo>
                        <a:pt x="564" y="468"/>
                      </a:lnTo>
                      <a:lnTo>
                        <a:pt x="516" y="468"/>
                      </a:lnTo>
                      <a:lnTo>
                        <a:pt x="498" y="474"/>
                      </a:lnTo>
                      <a:lnTo>
                        <a:pt x="492" y="468"/>
                      </a:lnTo>
                      <a:lnTo>
                        <a:pt x="486" y="468"/>
                      </a:lnTo>
                      <a:lnTo>
                        <a:pt x="480" y="468"/>
                      </a:lnTo>
                      <a:lnTo>
                        <a:pt x="468" y="474"/>
                      </a:lnTo>
                      <a:lnTo>
                        <a:pt x="456" y="468"/>
                      </a:lnTo>
                      <a:lnTo>
                        <a:pt x="444" y="474"/>
                      </a:lnTo>
                      <a:lnTo>
                        <a:pt x="438" y="492"/>
                      </a:lnTo>
                      <a:lnTo>
                        <a:pt x="438" y="504"/>
                      </a:lnTo>
                      <a:lnTo>
                        <a:pt x="432" y="516"/>
                      </a:lnTo>
                      <a:lnTo>
                        <a:pt x="432" y="528"/>
                      </a:lnTo>
                      <a:lnTo>
                        <a:pt x="432" y="534"/>
                      </a:lnTo>
                      <a:lnTo>
                        <a:pt x="444" y="540"/>
                      </a:lnTo>
                      <a:lnTo>
                        <a:pt x="444" y="546"/>
                      </a:lnTo>
                      <a:lnTo>
                        <a:pt x="438" y="546"/>
                      </a:lnTo>
                      <a:lnTo>
                        <a:pt x="432" y="552"/>
                      </a:lnTo>
                      <a:lnTo>
                        <a:pt x="432" y="558"/>
                      </a:lnTo>
                      <a:lnTo>
                        <a:pt x="438" y="564"/>
                      </a:lnTo>
                      <a:lnTo>
                        <a:pt x="444" y="564"/>
                      </a:lnTo>
                      <a:lnTo>
                        <a:pt x="438" y="564"/>
                      </a:lnTo>
                      <a:lnTo>
                        <a:pt x="438" y="570"/>
                      </a:lnTo>
                      <a:lnTo>
                        <a:pt x="432" y="570"/>
                      </a:lnTo>
                      <a:lnTo>
                        <a:pt x="432" y="576"/>
                      </a:lnTo>
                      <a:lnTo>
                        <a:pt x="426" y="588"/>
                      </a:lnTo>
                      <a:lnTo>
                        <a:pt x="420" y="594"/>
                      </a:lnTo>
                      <a:lnTo>
                        <a:pt x="420" y="600"/>
                      </a:lnTo>
                      <a:lnTo>
                        <a:pt x="414" y="600"/>
                      </a:lnTo>
                      <a:lnTo>
                        <a:pt x="414" y="606"/>
                      </a:lnTo>
                      <a:lnTo>
                        <a:pt x="408" y="606"/>
                      </a:lnTo>
                      <a:lnTo>
                        <a:pt x="408" y="612"/>
                      </a:lnTo>
                      <a:lnTo>
                        <a:pt x="402" y="612"/>
                      </a:lnTo>
                      <a:lnTo>
                        <a:pt x="396" y="612"/>
                      </a:lnTo>
                      <a:lnTo>
                        <a:pt x="390" y="612"/>
                      </a:lnTo>
                      <a:lnTo>
                        <a:pt x="390" y="618"/>
                      </a:lnTo>
                      <a:lnTo>
                        <a:pt x="384" y="618"/>
                      </a:lnTo>
                      <a:lnTo>
                        <a:pt x="378" y="618"/>
                      </a:lnTo>
                      <a:lnTo>
                        <a:pt x="378" y="624"/>
                      </a:lnTo>
                      <a:lnTo>
                        <a:pt x="384" y="630"/>
                      </a:lnTo>
                      <a:lnTo>
                        <a:pt x="384" y="636"/>
                      </a:lnTo>
                      <a:lnTo>
                        <a:pt x="378" y="630"/>
                      </a:lnTo>
                      <a:lnTo>
                        <a:pt x="372" y="636"/>
                      </a:lnTo>
                      <a:lnTo>
                        <a:pt x="372" y="642"/>
                      </a:lnTo>
                      <a:lnTo>
                        <a:pt x="366" y="642"/>
                      </a:lnTo>
                      <a:lnTo>
                        <a:pt x="360" y="654"/>
                      </a:lnTo>
                      <a:lnTo>
                        <a:pt x="354" y="666"/>
                      </a:lnTo>
                      <a:lnTo>
                        <a:pt x="354" y="672"/>
                      </a:lnTo>
                      <a:lnTo>
                        <a:pt x="354" y="678"/>
                      </a:lnTo>
                      <a:lnTo>
                        <a:pt x="354" y="684"/>
                      </a:lnTo>
                      <a:lnTo>
                        <a:pt x="348" y="678"/>
                      </a:lnTo>
                      <a:lnTo>
                        <a:pt x="324" y="678"/>
                      </a:lnTo>
                      <a:lnTo>
                        <a:pt x="306" y="678"/>
                      </a:lnTo>
                      <a:lnTo>
                        <a:pt x="294" y="678"/>
                      </a:lnTo>
                      <a:lnTo>
                        <a:pt x="288" y="684"/>
                      </a:lnTo>
                      <a:lnTo>
                        <a:pt x="276" y="690"/>
                      </a:lnTo>
                      <a:lnTo>
                        <a:pt x="270" y="696"/>
                      </a:lnTo>
                      <a:lnTo>
                        <a:pt x="264" y="696"/>
                      </a:lnTo>
                      <a:lnTo>
                        <a:pt x="258" y="696"/>
                      </a:lnTo>
                      <a:lnTo>
                        <a:pt x="252" y="696"/>
                      </a:lnTo>
                      <a:lnTo>
                        <a:pt x="252" y="690"/>
                      </a:lnTo>
                      <a:lnTo>
                        <a:pt x="246" y="690"/>
                      </a:lnTo>
                      <a:lnTo>
                        <a:pt x="234" y="690"/>
                      </a:lnTo>
                      <a:lnTo>
                        <a:pt x="222" y="696"/>
                      </a:lnTo>
                      <a:lnTo>
                        <a:pt x="216" y="708"/>
                      </a:lnTo>
                      <a:lnTo>
                        <a:pt x="210" y="702"/>
                      </a:lnTo>
                      <a:lnTo>
                        <a:pt x="198" y="696"/>
                      </a:lnTo>
                      <a:lnTo>
                        <a:pt x="198" y="690"/>
                      </a:lnTo>
                      <a:lnTo>
                        <a:pt x="198" y="684"/>
                      </a:lnTo>
                      <a:lnTo>
                        <a:pt x="198" y="678"/>
                      </a:lnTo>
                      <a:lnTo>
                        <a:pt x="198" y="672"/>
                      </a:lnTo>
                      <a:lnTo>
                        <a:pt x="198" y="654"/>
                      </a:lnTo>
                      <a:lnTo>
                        <a:pt x="192" y="654"/>
                      </a:lnTo>
                      <a:lnTo>
                        <a:pt x="174" y="648"/>
                      </a:lnTo>
                      <a:lnTo>
                        <a:pt x="162" y="642"/>
                      </a:lnTo>
                      <a:lnTo>
                        <a:pt x="156" y="636"/>
                      </a:lnTo>
                      <a:lnTo>
                        <a:pt x="132" y="642"/>
                      </a:lnTo>
                      <a:lnTo>
                        <a:pt x="120" y="654"/>
                      </a:lnTo>
                      <a:lnTo>
                        <a:pt x="108" y="660"/>
                      </a:lnTo>
                      <a:lnTo>
                        <a:pt x="102" y="666"/>
                      </a:lnTo>
                      <a:lnTo>
                        <a:pt x="84" y="666"/>
                      </a:lnTo>
                      <a:lnTo>
                        <a:pt x="84" y="630"/>
                      </a:lnTo>
                      <a:lnTo>
                        <a:pt x="78" y="594"/>
                      </a:lnTo>
                      <a:lnTo>
                        <a:pt x="66" y="594"/>
                      </a:lnTo>
                      <a:lnTo>
                        <a:pt x="60" y="594"/>
                      </a:lnTo>
                      <a:lnTo>
                        <a:pt x="48" y="600"/>
                      </a:lnTo>
                      <a:lnTo>
                        <a:pt x="36" y="606"/>
                      </a:lnTo>
                      <a:lnTo>
                        <a:pt x="24" y="612"/>
                      </a:lnTo>
                      <a:lnTo>
                        <a:pt x="18" y="612"/>
                      </a:lnTo>
                      <a:lnTo>
                        <a:pt x="12" y="606"/>
                      </a:lnTo>
                      <a:lnTo>
                        <a:pt x="12" y="600"/>
                      </a:lnTo>
                      <a:lnTo>
                        <a:pt x="12" y="594"/>
                      </a:lnTo>
                      <a:lnTo>
                        <a:pt x="12" y="588"/>
                      </a:lnTo>
                      <a:lnTo>
                        <a:pt x="12" y="582"/>
                      </a:lnTo>
                      <a:lnTo>
                        <a:pt x="12" y="576"/>
                      </a:lnTo>
                      <a:lnTo>
                        <a:pt x="18" y="552"/>
                      </a:lnTo>
                      <a:lnTo>
                        <a:pt x="30" y="552"/>
                      </a:lnTo>
                      <a:lnTo>
                        <a:pt x="30" y="540"/>
                      </a:lnTo>
                      <a:lnTo>
                        <a:pt x="42" y="534"/>
                      </a:lnTo>
                      <a:lnTo>
                        <a:pt x="42" y="522"/>
                      </a:lnTo>
                      <a:lnTo>
                        <a:pt x="48" y="516"/>
                      </a:lnTo>
                      <a:lnTo>
                        <a:pt x="48" y="492"/>
                      </a:lnTo>
                      <a:lnTo>
                        <a:pt x="48" y="480"/>
                      </a:lnTo>
                      <a:lnTo>
                        <a:pt x="54" y="468"/>
                      </a:lnTo>
                      <a:lnTo>
                        <a:pt x="48" y="456"/>
                      </a:lnTo>
                      <a:lnTo>
                        <a:pt x="48" y="450"/>
                      </a:lnTo>
                      <a:lnTo>
                        <a:pt x="48" y="444"/>
                      </a:lnTo>
                      <a:lnTo>
                        <a:pt x="48" y="438"/>
                      </a:lnTo>
                      <a:lnTo>
                        <a:pt x="54" y="432"/>
                      </a:lnTo>
                      <a:lnTo>
                        <a:pt x="54" y="426"/>
                      </a:lnTo>
                      <a:lnTo>
                        <a:pt x="54" y="420"/>
                      </a:lnTo>
                      <a:lnTo>
                        <a:pt x="54" y="414"/>
                      </a:lnTo>
                      <a:lnTo>
                        <a:pt x="60" y="408"/>
                      </a:lnTo>
                      <a:lnTo>
                        <a:pt x="60" y="402"/>
                      </a:lnTo>
                      <a:lnTo>
                        <a:pt x="60" y="396"/>
                      </a:lnTo>
                      <a:lnTo>
                        <a:pt x="66" y="390"/>
                      </a:lnTo>
                      <a:lnTo>
                        <a:pt x="72" y="384"/>
                      </a:lnTo>
                      <a:lnTo>
                        <a:pt x="72" y="378"/>
                      </a:lnTo>
                      <a:lnTo>
                        <a:pt x="66" y="378"/>
                      </a:lnTo>
                      <a:lnTo>
                        <a:pt x="66" y="366"/>
                      </a:lnTo>
                      <a:lnTo>
                        <a:pt x="60" y="360"/>
                      </a:lnTo>
                      <a:lnTo>
                        <a:pt x="66" y="354"/>
                      </a:lnTo>
                      <a:lnTo>
                        <a:pt x="60" y="342"/>
                      </a:lnTo>
                      <a:lnTo>
                        <a:pt x="60" y="336"/>
                      </a:lnTo>
                      <a:lnTo>
                        <a:pt x="60" y="330"/>
                      </a:lnTo>
                      <a:lnTo>
                        <a:pt x="54" y="330"/>
                      </a:lnTo>
                      <a:lnTo>
                        <a:pt x="54" y="324"/>
                      </a:lnTo>
                      <a:lnTo>
                        <a:pt x="54" y="318"/>
                      </a:lnTo>
                      <a:lnTo>
                        <a:pt x="48" y="318"/>
                      </a:lnTo>
                      <a:lnTo>
                        <a:pt x="48" y="312"/>
                      </a:lnTo>
                      <a:lnTo>
                        <a:pt x="30" y="312"/>
                      </a:lnTo>
                      <a:lnTo>
                        <a:pt x="24" y="306"/>
                      </a:lnTo>
                      <a:lnTo>
                        <a:pt x="18" y="306"/>
                      </a:lnTo>
                      <a:lnTo>
                        <a:pt x="12" y="294"/>
                      </a:lnTo>
                      <a:lnTo>
                        <a:pt x="12" y="282"/>
                      </a:lnTo>
                      <a:lnTo>
                        <a:pt x="6" y="276"/>
                      </a:lnTo>
                      <a:lnTo>
                        <a:pt x="0" y="276"/>
                      </a:lnTo>
                      <a:lnTo>
                        <a:pt x="0" y="270"/>
                      </a:lnTo>
                      <a:lnTo>
                        <a:pt x="12" y="270"/>
                      </a:lnTo>
                      <a:lnTo>
                        <a:pt x="12" y="246"/>
                      </a:lnTo>
                      <a:lnTo>
                        <a:pt x="12" y="240"/>
                      </a:lnTo>
                      <a:lnTo>
                        <a:pt x="6" y="234"/>
                      </a:lnTo>
                      <a:lnTo>
                        <a:pt x="6" y="228"/>
                      </a:lnTo>
                      <a:lnTo>
                        <a:pt x="12" y="228"/>
                      </a:lnTo>
                      <a:lnTo>
                        <a:pt x="12" y="222"/>
                      </a:lnTo>
                      <a:lnTo>
                        <a:pt x="6" y="210"/>
                      </a:lnTo>
                      <a:lnTo>
                        <a:pt x="12" y="204"/>
                      </a:lnTo>
                      <a:lnTo>
                        <a:pt x="12" y="198"/>
                      </a:lnTo>
                      <a:lnTo>
                        <a:pt x="12" y="186"/>
                      </a:lnTo>
                      <a:lnTo>
                        <a:pt x="18" y="174"/>
                      </a:lnTo>
                      <a:lnTo>
                        <a:pt x="12" y="168"/>
                      </a:lnTo>
                      <a:lnTo>
                        <a:pt x="18" y="162"/>
                      </a:lnTo>
                      <a:lnTo>
                        <a:pt x="18" y="156"/>
                      </a:lnTo>
                      <a:lnTo>
                        <a:pt x="24" y="156"/>
                      </a:lnTo>
                      <a:lnTo>
                        <a:pt x="24" y="162"/>
                      </a:lnTo>
                      <a:lnTo>
                        <a:pt x="30" y="168"/>
                      </a:lnTo>
                      <a:lnTo>
                        <a:pt x="48" y="162"/>
                      </a:lnTo>
                      <a:lnTo>
                        <a:pt x="72" y="162"/>
                      </a:lnTo>
                      <a:lnTo>
                        <a:pt x="90" y="156"/>
                      </a:lnTo>
                      <a:lnTo>
                        <a:pt x="90" y="150"/>
                      </a:lnTo>
                      <a:lnTo>
                        <a:pt x="84" y="144"/>
                      </a:lnTo>
                      <a:lnTo>
                        <a:pt x="84" y="132"/>
                      </a:lnTo>
                      <a:lnTo>
                        <a:pt x="90" y="120"/>
                      </a:lnTo>
                      <a:lnTo>
                        <a:pt x="108" y="114"/>
                      </a:lnTo>
                      <a:lnTo>
                        <a:pt x="114" y="102"/>
                      </a:lnTo>
                      <a:lnTo>
                        <a:pt x="120" y="90"/>
                      </a:lnTo>
                      <a:lnTo>
                        <a:pt x="138" y="90"/>
                      </a:lnTo>
                      <a:lnTo>
                        <a:pt x="138" y="102"/>
                      </a:lnTo>
                      <a:lnTo>
                        <a:pt x="168" y="108"/>
                      </a:lnTo>
                      <a:lnTo>
                        <a:pt x="168" y="114"/>
                      </a:lnTo>
                      <a:lnTo>
                        <a:pt x="174" y="126"/>
                      </a:lnTo>
                      <a:lnTo>
                        <a:pt x="186" y="150"/>
                      </a:lnTo>
                      <a:lnTo>
                        <a:pt x="186" y="162"/>
                      </a:lnTo>
                      <a:lnTo>
                        <a:pt x="204" y="162"/>
                      </a:lnTo>
                      <a:lnTo>
                        <a:pt x="204" y="156"/>
                      </a:lnTo>
                      <a:lnTo>
                        <a:pt x="210" y="144"/>
                      </a:lnTo>
                      <a:lnTo>
                        <a:pt x="210" y="138"/>
                      </a:lnTo>
                      <a:lnTo>
                        <a:pt x="216" y="138"/>
                      </a:lnTo>
                      <a:lnTo>
                        <a:pt x="222" y="138"/>
                      </a:lnTo>
                      <a:lnTo>
                        <a:pt x="228" y="138"/>
                      </a:lnTo>
                      <a:lnTo>
                        <a:pt x="234" y="144"/>
                      </a:lnTo>
                      <a:lnTo>
                        <a:pt x="240" y="138"/>
                      </a:lnTo>
                      <a:lnTo>
                        <a:pt x="240" y="126"/>
                      </a:lnTo>
                      <a:lnTo>
                        <a:pt x="234" y="126"/>
                      </a:lnTo>
                      <a:lnTo>
                        <a:pt x="228" y="114"/>
                      </a:lnTo>
                      <a:lnTo>
                        <a:pt x="228" y="108"/>
                      </a:lnTo>
                      <a:lnTo>
                        <a:pt x="234" y="102"/>
                      </a:lnTo>
                      <a:lnTo>
                        <a:pt x="246" y="102"/>
                      </a:lnTo>
                      <a:lnTo>
                        <a:pt x="246" y="108"/>
                      </a:lnTo>
                      <a:lnTo>
                        <a:pt x="252" y="108"/>
                      </a:lnTo>
                      <a:lnTo>
                        <a:pt x="264" y="108"/>
                      </a:lnTo>
                      <a:lnTo>
                        <a:pt x="270" y="108"/>
                      </a:lnTo>
                      <a:lnTo>
                        <a:pt x="276" y="108"/>
                      </a:lnTo>
                      <a:lnTo>
                        <a:pt x="282" y="102"/>
                      </a:lnTo>
                      <a:lnTo>
                        <a:pt x="288" y="102"/>
                      </a:lnTo>
                      <a:lnTo>
                        <a:pt x="294" y="102"/>
                      </a:lnTo>
                      <a:lnTo>
                        <a:pt x="300" y="96"/>
                      </a:lnTo>
                      <a:lnTo>
                        <a:pt x="306" y="96"/>
                      </a:lnTo>
                      <a:lnTo>
                        <a:pt x="306" y="90"/>
                      </a:lnTo>
                      <a:lnTo>
                        <a:pt x="312" y="90"/>
                      </a:lnTo>
                      <a:lnTo>
                        <a:pt x="318" y="84"/>
                      </a:lnTo>
                      <a:lnTo>
                        <a:pt x="324" y="18"/>
                      </a:lnTo>
                      <a:lnTo>
                        <a:pt x="360" y="18"/>
                      </a:lnTo>
                      <a:lnTo>
                        <a:pt x="378" y="18"/>
                      </a:lnTo>
                      <a:lnTo>
                        <a:pt x="378" y="30"/>
                      </a:lnTo>
                      <a:lnTo>
                        <a:pt x="390" y="30"/>
                      </a:lnTo>
                      <a:lnTo>
                        <a:pt x="432" y="30"/>
                      </a:lnTo>
                      <a:lnTo>
                        <a:pt x="456" y="24"/>
                      </a:lnTo>
                      <a:lnTo>
                        <a:pt x="480" y="24"/>
                      </a:lnTo>
                      <a:lnTo>
                        <a:pt x="498" y="30"/>
                      </a:lnTo>
                      <a:lnTo>
                        <a:pt x="522" y="18"/>
                      </a:lnTo>
                      <a:lnTo>
                        <a:pt x="528" y="0"/>
                      </a:lnTo>
                      <a:lnTo>
                        <a:pt x="558" y="6"/>
                      </a:lnTo>
                      <a:lnTo>
                        <a:pt x="558" y="12"/>
                      </a:lnTo>
                      <a:lnTo>
                        <a:pt x="570" y="18"/>
                      </a:lnTo>
                      <a:lnTo>
                        <a:pt x="576" y="24"/>
                      </a:lnTo>
                      <a:lnTo>
                        <a:pt x="588" y="36"/>
                      </a:lnTo>
                      <a:lnTo>
                        <a:pt x="594" y="48"/>
                      </a:lnTo>
                      <a:lnTo>
                        <a:pt x="606" y="48"/>
                      </a:lnTo>
                      <a:lnTo>
                        <a:pt x="606" y="42"/>
                      </a:lnTo>
                      <a:lnTo>
                        <a:pt x="618" y="36"/>
                      </a:lnTo>
                      <a:lnTo>
                        <a:pt x="624" y="36"/>
                      </a:lnTo>
                      <a:lnTo>
                        <a:pt x="630" y="42"/>
                      </a:lnTo>
                      <a:lnTo>
                        <a:pt x="636" y="42"/>
                      </a:lnTo>
                      <a:lnTo>
                        <a:pt x="636" y="48"/>
                      </a:lnTo>
                      <a:lnTo>
                        <a:pt x="642" y="54"/>
                      </a:lnTo>
                      <a:lnTo>
                        <a:pt x="636" y="60"/>
                      </a:lnTo>
                      <a:lnTo>
                        <a:pt x="636" y="66"/>
                      </a:lnTo>
                      <a:lnTo>
                        <a:pt x="636" y="78"/>
                      </a:lnTo>
                      <a:lnTo>
                        <a:pt x="624" y="84"/>
                      </a:lnTo>
                      <a:lnTo>
                        <a:pt x="618" y="90"/>
                      </a:lnTo>
                      <a:lnTo>
                        <a:pt x="612" y="90"/>
                      </a:lnTo>
                      <a:lnTo>
                        <a:pt x="600" y="102"/>
                      </a:lnTo>
                      <a:lnTo>
                        <a:pt x="594" y="108"/>
                      </a:lnTo>
                      <a:lnTo>
                        <a:pt x="582" y="114"/>
                      </a:lnTo>
                      <a:lnTo>
                        <a:pt x="570" y="132"/>
                      </a:lnTo>
                      <a:lnTo>
                        <a:pt x="564" y="132"/>
                      </a:lnTo>
                      <a:lnTo>
                        <a:pt x="564" y="138"/>
                      </a:lnTo>
                      <a:lnTo>
                        <a:pt x="558" y="144"/>
                      </a:lnTo>
                      <a:lnTo>
                        <a:pt x="558" y="150"/>
                      </a:lnTo>
                      <a:lnTo>
                        <a:pt x="552" y="150"/>
                      </a:lnTo>
                      <a:lnTo>
                        <a:pt x="546" y="156"/>
                      </a:lnTo>
                      <a:lnTo>
                        <a:pt x="546" y="162"/>
                      </a:lnTo>
                      <a:lnTo>
                        <a:pt x="540" y="162"/>
                      </a:lnTo>
                      <a:lnTo>
                        <a:pt x="534" y="168"/>
                      </a:lnTo>
                      <a:lnTo>
                        <a:pt x="534" y="174"/>
                      </a:lnTo>
                      <a:lnTo>
                        <a:pt x="534" y="180"/>
                      </a:lnTo>
                      <a:lnTo>
                        <a:pt x="540" y="186"/>
                      </a:lnTo>
                      <a:lnTo>
                        <a:pt x="540" y="198"/>
                      </a:lnTo>
                      <a:lnTo>
                        <a:pt x="540" y="210"/>
                      </a:lnTo>
                      <a:lnTo>
                        <a:pt x="528" y="234"/>
                      </a:lnTo>
                      <a:lnTo>
                        <a:pt x="528" y="246"/>
                      </a:lnTo>
                      <a:lnTo>
                        <a:pt x="528" y="252"/>
                      </a:lnTo>
                      <a:lnTo>
                        <a:pt x="516" y="294"/>
                      </a:lnTo>
                      <a:lnTo>
                        <a:pt x="516" y="312"/>
                      </a:lnTo>
                      <a:lnTo>
                        <a:pt x="528" y="318"/>
                      </a:lnTo>
                      <a:lnTo>
                        <a:pt x="540" y="360"/>
                      </a:lnTo>
                      <a:lnTo>
                        <a:pt x="558" y="408"/>
                      </a:lnTo>
                      <a:lnTo>
                        <a:pt x="570" y="426"/>
                      </a:lnTo>
                      <a:lnTo>
                        <a:pt x="576" y="432"/>
                      </a:lnTo>
                      <a:lnTo>
                        <a:pt x="576" y="438"/>
                      </a:lnTo>
                      <a:lnTo>
                        <a:pt x="576" y="444"/>
                      </a:lnTo>
                      <a:lnTo>
                        <a:pt x="576" y="46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" name="Freeform 29">
                  <a:extLst>
                    <a:ext uri="{FF2B5EF4-FFF2-40B4-BE49-F238E27FC236}">
                      <a16:creationId xmlns:a16="http://schemas.microsoft.com/office/drawing/2014/main" xmlns="" id="{ECF466C6-DA10-4C79-AA62-D773B83B44B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42" y="2509"/>
                  <a:ext cx="270" cy="225"/>
                </a:xfrm>
                <a:custGeom>
                  <a:avLst/>
                  <a:gdLst>
                    <a:gd name="T0" fmla="*/ 5 w 606"/>
                    <a:gd name="T1" fmla="*/ 36 h 510"/>
                    <a:gd name="T2" fmla="*/ 4 w 606"/>
                    <a:gd name="T3" fmla="*/ 34 h 510"/>
                    <a:gd name="T4" fmla="*/ 0 w 606"/>
                    <a:gd name="T5" fmla="*/ 25 h 510"/>
                    <a:gd name="T6" fmla="*/ 1 w 606"/>
                    <a:gd name="T7" fmla="*/ 20 h 510"/>
                    <a:gd name="T8" fmla="*/ 2 w 606"/>
                    <a:gd name="T9" fmla="*/ 15 h 510"/>
                    <a:gd name="T10" fmla="*/ 2 w 606"/>
                    <a:gd name="T11" fmla="*/ 13 h 510"/>
                    <a:gd name="T12" fmla="*/ 3 w 606"/>
                    <a:gd name="T13" fmla="*/ 12 h 510"/>
                    <a:gd name="T14" fmla="*/ 4 w 606"/>
                    <a:gd name="T15" fmla="*/ 11 h 510"/>
                    <a:gd name="T16" fmla="*/ 4 w 606"/>
                    <a:gd name="T17" fmla="*/ 10 h 510"/>
                    <a:gd name="T18" fmla="*/ 7 w 606"/>
                    <a:gd name="T19" fmla="*/ 8 h 510"/>
                    <a:gd name="T20" fmla="*/ 9 w 606"/>
                    <a:gd name="T21" fmla="*/ 6 h 510"/>
                    <a:gd name="T22" fmla="*/ 11 w 606"/>
                    <a:gd name="T23" fmla="*/ 4 h 510"/>
                    <a:gd name="T24" fmla="*/ 12 w 606"/>
                    <a:gd name="T25" fmla="*/ 3 h 510"/>
                    <a:gd name="T26" fmla="*/ 13 w 606"/>
                    <a:gd name="T27" fmla="*/ 4 h 510"/>
                    <a:gd name="T28" fmla="*/ 15 w 606"/>
                    <a:gd name="T29" fmla="*/ 2 h 510"/>
                    <a:gd name="T30" fmla="*/ 17 w 606"/>
                    <a:gd name="T31" fmla="*/ 2 h 510"/>
                    <a:gd name="T32" fmla="*/ 19 w 606"/>
                    <a:gd name="T33" fmla="*/ 5 h 510"/>
                    <a:gd name="T34" fmla="*/ 22 w 606"/>
                    <a:gd name="T35" fmla="*/ 5 h 510"/>
                    <a:gd name="T36" fmla="*/ 25 w 606"/>
                    <a:gd name="T37" fmla="*/ 6 h 510"/>
                    <a:gd name="T38" fmla="*/ 29 w 606"/>
                    <a:gd name="T39" fmla="*/ 1 h 510"/>
                    <a:gd name="T40" fmla="*/ 38 w 606"/>
                    <a:gd name="T41" fmla="*/ 0 h 510"/>
                    <a:gd name="T42" fmla="*/ 38 w 606"/>
                    <a:gd name="T43" fmla="*/ 5 h 510"/>
                    <a:gd name="T44" fmla="*/ 41 w 606"/>
                    <a:gd name="T45" fmla="*/ 4 h 510"/>
                    <a:gd name="T46" fmla="*/ 45 w 606"/>
                    <a:gd name="T47" fmla="*/ 2 h 510"/>
                    <a:gd name="T48" fmla="*/ 46 w 606"/>
                    <a:gd name="T49" fmla="*/ 2 h 510"/>
                    <a:gd name="T50" fmla="*/ 47 w 606"/>
                    <a:gd name="T51" fmla="*/ 5 h 510"/>
                    <a:gd name="T52" fmla="*/ 45 w 606"/>
                    <a:gd name="T53" fmla="*/ 6 h 510"/>
                    <a:gd name="T54" fmla="*/ 45 w 606"/>
                    <a:gd name="T55" fmla="*/ 7 h 510"/>
                    <a:gd name="T56" fmla="*/ 43 w 606"/>
                    <a:gd name="T57" fmla="*/ 8 h 510"/>
                    <a:gd name="T58" fmla="*/ 45 w 606"/>
                    <a:gd name="T59" fmla="*/ 15 h 510"/>
                    <a:gd name="T60" fmla="*/ 49 w 606"/>
                    <a:gd name="T61" fmla="*/ 15 h 510"/>
                    <a:gd name="T62" fmla="*/ 51 w 606"/>
                    <a:gd name="T63" fmla="*/ 15 h 510"/>
                    <a:gd name="T64" fmla="*/ 53 w 606"/>
                    <a:gd name="T65" fmla="*/ 16 h 510"/>
                    <a:gd name="T66" fmla="*/ 52 w 606"/>
                    <a:gd name="T67" fmla="*/ 20 h 510"/>
                    <a:gd name="T68" fmla="*/ 48 w 606"/>
                    <a:gd name="T69" fmla="*/ 23 h 510"/>
                    <a:gd name="T70" fmla="*/ 45 w 606"/>
                    <a:gd name="T71" fmla="*/ 25 h 510"/>
                    <a:gd name="T72" fmla="*/ 44 w 606"/>
                    <a:gd name="T73" fmla="*/ 28 h 510"/>
                    <a:gd name="T74" fmla="*/ 43 w 606"/>
                    <a:gd name="T75" fmla="*/ 33 h 510"/>
                    <a:gd name="T76" fmla="*/ 39 w 606"/>
                    <a:gd name="T77" fmla="*/ 38 h 510"/>
                    <a:gd name="T78" fmla="*/ 37 w 606"/>
                    <a:gd name="T79" fmla="*/ 41 h 510"/>
                    <a:gd name="T80" fmla="*/ 31 w 606"/>
                    <a:gd name="T81" fmla="*/ 44 h 510"/>
                    <a:gd name="T82" fmla="*/ 28 w 606"/>
                    <a:gd name="T83" fmla="*/ 43 h 510"/>
                    <a:gd name="T84" fmla="*/ 28 w 606"/>
                    <a:gd name="T85" fmla="*/ 41 h 510"/>
                    <a:gd name="T86" fmla="*/ 28 w 606"/>
                    <a:gd name="T87" fmla="*/ 40 h 510"/>
                    <a:gd name="T88" fmla="*/ 27 w 606"/>
                    <a:gd name="T89" fmla="*/ 38 h 510"/>
                    <a:gd name="T90" fmla="*/ 27 w 606"/>
                    <a:gd name="T91" fmla="*/ 36 h 510"/>
                    <a:gd name="T92" fmla="*/ 24 w 606"/>
                    <a:gd name="T93" fmla="*/ 35 h 510"/>
                    <a:gd name="T94" fmla="*/ 16 w 606"/>
                    <a:gd name="T95" fmla="*/ 34 h 510"/>
                    <a:gd name="T96" fmla="*/ 13 w 606"/>
                    <a:gd name="T97" fmla="*/ 34 h 510"/>
                    <a:gd name="T98" fmla="*/ 9 w 606"/>
                    <a:gd name="T99" fmla="*/ 36 h 510"/>
                    <a:gd name="T100" fmla="*/ 8 w 606"/>
                    <a:gd name="T101" fmla="*/ 38 h 510"/>
                    <a:gd name="T102" fmla="*/ 7 w 606"/>
                    <a:gd name="T103" fmla="*/ 39 h 51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06"/>
                    <a:gd name="T157" fmla="*/ 0 h 510"/>
                    <a:gd name="T158" fmla="*/ 606 w 606"/>
                    <a:gd name="T159" fmla="*/ 510 h 51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06" h="510">
                      <a:moveTo>
                        <a:pt x="60" y="450"/>
                      </a:moveTo>
                      <a:lnTo>
                        <a:pt x="60" y="426"/>
                      </a:lnTo>
                      <a:lnTo>
                        <a:pt x="60" y="420"/>
                      </a:lnTo>
                      <a:lnTo>
                        <a:pt x="60" y="414"/>
                      </a:lnTo>
                      <a:lnTo>
                        <a:pt x="54" y="408"/>
                      </a:lnTo>
                      <a:lnTo>
                        <a:pt x="42" y="390"/>
                      </a:lnTo>
                      <a:lnTo>
                        <a:pt x="24" y="342"/>
                      </a:lnTo>
                      <a:lnTo>
                        <a:pt x="12" y="300"/>
                      </a:lnTo>
                      <a:lnTo>
                        <a:pt x="0" y="294"/>
                      </a:lnTo>
                      <a:lnTo>
                        <a:pt x="0" y="276"/>
                      </a:lnTo>
                      <a:lnTo>
                        <a:pt x="12" y="234"/>
                      </a:lnTo>
                      <a:lnTo>
                        <a:pt x="12" y="228"/>
                      </a:lnTo>
                      <a:lnTo>
                        <a:pt x="12" y="216"/>
                      </a:lnTo>
                      <a:lnTo>
                        <a:pt x="24" y="192"/>
                      </a:lnTo>
                      <a:lnTo>
                        <a:pt x="24" y="180"/>
                      </a:lnTo>
                      <a:lnTo>
                        <a:pt x="24" y="168"/>
                      </a:lnTo>
                      <a:lnTo>
                        <a:pt x="18" y="162"/>
                      </a:lnTo>
                      <a:lnTo>
                        <a:pt x="18" y="156"/>
                      </a:lnTo>
                      <a:lnTo>
                        <a:pt x="18" y="150"/>
                      </a:lnTo>
                      <a:lnTo>
                        <a:pt x="24" y="144"/>
                      </a:lnTo>
                      <a:lnTo>
                        <a:pt x="30" y="144"/>
                      </a:lnTo>
                      <a:lnTo>
                        <a:pt x="30" y="138"/>
                      </a:lnTo>
                      <a:lnTo>
                        <a:pt x="36" y="132"/>
                      </a:lnTo>
                      <a:lnTo>
                        <a:pt x="42" y="132"/>
                      </a:lnTo>
                      <a:lnTo>
                        <a:pt x="42" y="126"/>
                      </a:lnTo>
                      <a:lnTo>
                        <a:pt x="48" y="120"/>
                      </a:lnTo>
                      <a:lnTo>
                        <a:pt x="48" y="114"/>
                      </a:lnTo>
                      <a:lnTo>
                        <a:pt x="54" y="114"/>
                      </a:lnTo>
                      <a:lnTo>
                        <a:pt x="66" y="96"/>
                      </a:lnTo>
                      <a:lnTo>
                        <a:pt x="78" y="90"/>
                      </a:lnTo>
                      <a:lnTo>
                        <a:pt x="84" y="84"/>
                      </a:lnTo>
                      <a:lnTo>
                        <a:pt x="96" y="72"/>
                      </a:lnTo>
                      <a:lnTo>
                        <a:pt x="102" y="72"/>
                      </a:lnTo>
                      <a:lnTo>
                        <a:pt x="108" y="66"/>
                      </a:lnTo>
                      <a:lnTo>
                        <a:pt x="120" y="60"/>
                      </a:lnTo>
                      <a:lnTo>
                        <a:pt x="120" y="48"/>
                      </a:lnTo>
                      <a:lnTo>
                        <a:pt x="120" y="42"/>
                      </a:lnTo>
                      <a:lnTo>
                        <a:pt x="126" y="36"/>
                      </a:lnTo>
                      <a:lnTo>
                        <a:pt x="138" y="36"/>
                      </a:lnTo>
                      <a:lnTo>
                        <a:pt x="138" y="42"/>
                      </a:lnTo>
                      <a:lnTo>
                        <a:pt x="144" y="48"/>
                      </a:lnTo>
                      <a:lnTo>
                        <a:pt x="150" y="48"/>
                      </a:lnTo>
                      <a:lnTo>
                        <a:pt x="162" y="36"/>
                      </a:lnTo>
                      <a:lnTo>
                        <a:pt x="162" y="30"/>
                      </a:lnTo>
                      <a:lnTo>
                        <a:pt x="168" y="24"/>
                      </a:lnTo>
                      <a:lnTo>
                        <a:pt x="180" y="24"/>
                      </a:lnTo>
                      <a:lnTo>
                        <a:pt x="192" y="24"/>
                      </a:lnTo>
                      <a:lnTo>
                        <a:pt x="198" y="24"/>
                      </a:lnTo>
                      <a:lnTo>
                        <a:pt x="210" y="30"/>
                      </a:lnTo>
                      <a:lnTo>
                        <a:pt x="216" y="30"/>
                      </a:lnTo>
                      <a:lnTo>
                        <a:pt x="210" y="54"/>
                      </a:lnTo>
                      <a:lnTo>
                        <a:pt x="216" y="60"/>
                      </a:lnTo>
                      <a:lnTo>
                        <a:pt x="222" y="60"/>
                      </a:lnTo>
                      <a:lnTo>
                        <a:pt x="246" y="60"/>
                      </a:lnTo>
                      <a:lnTo>
                        <a:pt x="252" y="66"/>
                      </a:lnTo>
                      <a:lnTo>
                        <a:pt x="258" y="66"/>
                      </a:lnTo>
                      <a:lnTo>
                        <a:pt x="276" y="66"/>
                      </a:lnTo>
                      <a:lnTo>
                        <a:pt x="312" y="66"/>
                      </a:lnTo>
                      <a:lnTo>
                        <a:pt x="318" y="60"/>
                      </a:lnTo>
                      <a:lnTo>
                        <a:pt x="330" y="12"/>
                      </a:lnTo>
                      <a:lnTo>
                        <a:pt x="414" y="6"/>
                      </a:lnTo>
                      <a:lnTo>
                        <a:pt x="420" y="0"/>
                      </a:lnTo>
                      <a:lnTo>
                        <a:pt x="426" y="6"/>
                      </a:lnTo>
                      <a:lnTo>
                        <a:pt x="426" y="12"/>
                      </a:lnTo>
                      <a:lnTo>
                        <a:pt x="426" y="54"/>
                      </a:lnTo>
                      <a:lnTo>
                        <a:pt x="432" y="54"/>
                      </a:lnTo>
                      <a:lnTo>
                        <a:pt x="444" y="54"/>
                      </a:lnTo>
                      <a:lnTo>
                        <a:pt x="450" y="42"/>
                      </a:lnTo>
                      <a:lnTo>
                        <a:pt x="462" y="42"/>
                      </a:lnTo>
                      <a:lnTo>
                        <a:pt x="468" y="36"/>
                      </a:lnTo>
                      <a:lnTo>
                        <a:pt x="486" y="24"/>
                      </a:lnTo>
                      <a:lnTo>
                        <a:pt x="504" y="18"/>
                      </a:lnTo>
                      <a:lnTo>
                        <a:pt x="510" y="12"/>
                      </a:lnTo>
                      <a:lnTo>
                        <a:pt x="516" y="18"/>
                      </a:lnTo>
                      <a:lnTo>
                        <a:pt x="522" y="24"/>
                      </a:lnTo>
                      <a:lnTo>
                        <a:pt x="510" y="30"/>
                      </a:lnTo>
                      <a:lnTo>
                        <a:pt x="516" y="48"/>
                      </a:lnTo>
                      <a:lnTo>
                        <a:pt x="528" y="54"/>
                      </a:lnTo>
                      <a:lnTo>
                        <a:pt x="522" y="60"/>
                      </a:lnTo>
                      <a:lnTo>
                        <a:pt x="516" y="66"/>
                      </a:lnTo>
                      <a:lnTo>
                        <a:pt x="516" y="72"/>
                      </a:lnTo>
                      <a:lnTo>
                        <a:pt x="510" y="72"/>
                      </a:lnTo>
                      <a:lnTo>
                        <a:pt x="510" y="78"/>
                      </a:lnTo>
                      <a:lnTo>
                        <a:pt x="510" y="84"/>
                      </a:lnTo>
                      <a:lnTo>
                        <a:pt x="510" y="90"/>
                      </a:lnTo>
                      <a:lnTo>
                        <a:pt x="504" y="90"/>
                      </a:lnTo>
                      <a:lnTo>
                        <a:pt x="486" y="90"/>
                      </a:lnTo>
                      <a:lnTo>
                        <a:pt x="492" y="138"/>
                      </a:lnTo>
                      <a:lnTo>
                        <a:pt x="498" y="168"/>
                      </a:lnTo>
                      <a:lnTo>
                        <a:pt x="516" y="168"/>
                      </a:lnTo>
                      <a:lnTo>
                        <a:pt x="528" y="174"/>
                      </a:lnTo>
                      <a:lnTo>
                        <a:pt x="534" y="168"/>
                      </a:lnTo>
                      <a:lnTo>
                        <a:pt x="558" y="174"/>
                      </a:lnTo>
                      <a:lnTo>
                        <a:pt x="564" y="168"/>
                      </a:lnTo>
                      <a:lnTo>
                        <a:pt x="570" y="168"/>
                      </a:lnTo>
                      <a:lnTo>
                        <a:pt x="576" y="174"/>
                      </a:lnTo>
                      <a:lnTo>
                        <a:pt x="588" y="168"/>
                      </a:lnTo>
                      <a:lnTo>
                        <a:pt x="594" y="168"/>
                      </a:lnTo>
                      <a:lnTo>
                        <a:pt x="594" y="186"/>
                      </a:lnTo>
                      <a:lnTo>
                        <a:pt x="606" y="198"/>
                      </a:lnTo>
                      <a:lnTo>
                        <a:pt x="600" y="210"/>
                      </a:lnTo>
                      <a:lnTo>
                        <a:pt x="588" y="234"/>
                      </a:lnTo>
                      <a:lnTo>
                        <a:pt x="564" y="246"/>
                      </a:lnTo>
                      <a:lnTo>
                        <a:pt x="546" y="258"/>
                      </a:lnTo>
                      <a:lnTo>
                        <a:pt x="540" y="270"/>
                      </a:lnTo>
                      <a:lnTo>
                        <a:pt x="534" y="294"/>
                      </a:lnTo>
                      <a:lnTo>
                        <a:pt x="528" y="300"/>
                      </a:lnTo>
                      <a:lnTo>
                        <a:pt x="516" y="294"/>
                      </a:lnTo>
                      <a:lnTo>
                        <a:pt x="510" y="300"/>
                      </a:lnTo>
                      <a:lnTo>
                        <a:pt x="498" y="318"/>
                      </a:lnTo>
                      <a:lnTo>
                        <a:pt x="492" y="324"/>
                      </a:lnTo>
                      <a:lnTo>
                        <a:pt x="486" y="336"/>
                      </a:lnTo>
                      <a:lnTo>
                        <a:pt x="486" y="354"/>
                      </a:lnTo>
                      <a:lnTo>
                        <a:pt x="486" y="384"/>
                      </a:lnTo>
                      <a:lnTo>
                        <a:pt x="474" y="408"/>
                      </a:lnTo>
                      <a:lnTo>
                        <a:pt x="450" y="426"/>
                      </a:lnTo>
                      <a:lnTo>
                        <a:pt x="444" y="444"/>
                      </a:lnTo>
                      <a:lnTo>
                        <a:pt x="426" y="474"/>
                      </a:lnTo>
                      <a:lnTo>
                        <a:pt x="420" y="486"/>
                      </a:lnTo>
                      <a:lnTo>
                        <a:pt x="414" y="486"/>
                      </a:lnTo>
                      <a:lnTo>
                        <a:pt x="414" y="498"/>
                      </a:lnTo>
                      <a:lnTo>
                        <a:pt x="378" y="504"/>
                      </a:lnTo>
                      <a:lnTo>
                        <a:pt x="348" y="510"/>
                      </a:lnTo>
                      <a:lnTo>
                        <a:pt x="330" y="510"/>
                      </a:lnTo>
                      <a:lnTo>
                        <a:pt x="324" y="504"/>
                      </a:lnTo>
                      <a:lnTo>
                        <a:pt x="318" y="504"/>
                      </a:lnTo>
                      <a:lnTo>
                        <a:pt x="312" y="504"/>
                      </a:lnTo>
                      <a:lnTo>
                        <a:pt x="312" y="498"/>
                      </a:lnTo>
                      <a:lnTo>
                        <a:pt x="312" y="486"/>
                      </a:lnTo>
                      <a:lnTo>
                        <a:pt x="312" y="480"/>
                      </a:lnTo>
                      <a:lnTo>
                        <a:pt x="318" y="468"/>
                      </a:lnTo>
                      <a:lnTo>
                        <a:pt x="318" y="462"/>
                      </a:lnTo>
                      <a:lnTo>
                        <a:pt x="312" y="456"/>
                      </a:lnTo>
                      <a:lnTo>
                        <a:pt x="312" y="450"/>
                      </a:lnTo>
                      <a:lnTo>
                        <a:pt x="306" y="444"/>
                      </a:lnTo>
                      <a:lnTo>
                        <a:pt x="306" y="438"/>
                      </a:lnTo>
                      <a:lnTo>
                        <a:pt x="300" y="426"/>
                      </a:lnTo>
                      <a:lnTo>
                        <a:pt x="300" y="420"/>
                      </a:lnTo>
                      <a:lnTo>
                        <a:pt x="294" y="414"/>
                      </a:lnTo>
                      <a:lnTo>
                        <a:pt x="294" y="408"/>
                      </a:lnTo>
                      <a:lnTo>
                        <a:pt x="270" y="408"/>
                      </a:lnTo>
                      <a:lnTo>
                        <a:pt x="246" y="408"/>
                      </a:lnTo>
                      <a:lnTo>
                        <a:pt x="222" y="408"/>
                      </a:lnTo>
                      <a:lnTo>
                        <a:pt x="180" y="402"/>
                      </a:lnTo>
                      <a:lnTo>
                        <a:pt x="180" y="396"/>
                      </a:lnTo>
                      <a:lnTo>
                        <a:pt x="156" y="402"/>
                      </a:lnTo>
                      <a:lnTo>
                        <a:pt x="144" y="396"/>
                      </a:lnTo>
                      <a:lnTo>
                        <a:pt x="126" y="396"/>
                      </a:lnTo>
                      <a:lnTo>
                        <a:pt x="108" y="408"/>
                      </a:lnTo>
                      <a:lnTo>
                        <a:pt x="102" y="414"/>
                      </a:lnTo>
                      <a:lnTo>
                        <a:pt x="102" y="420"/>
                      </a:lnTo>
                      <a:lnTo>
                        <a:pt x="96" y="426"/>
                      </a:lnTo>
                      <a:lnTo>
                        <a:pt x="96" y="438"/>
                      </a:lnTo>
                      <a:lnTo>
                        <a:pt x="90" y="444"/>
                      </a:lnTo>
                      <a:lnTo>
                        <a:pt x="90" y="450"/>
                      </a:lnTo>
                      <a:lnTo>
                        <a:pt x="78" y="450"/>
                      </a:lnTo>
                      <a:lnTo>
                        <a:pt x="60" y="4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90" name="Freeform 30">
                  <a:extLst>
                    <a:ext uri="{FF2B5EF4-FFF2-40B4-BE49-F238E27FC236}">
                      <a16:creationId xmlns:a16="http://schemas.microsoft.com/office/drawing/2014/main" xmlns="" id="{2B835C79-3DEE-450B-8E57-F8487617A3C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03" y="2597"/>
                  <a:ext cx="467" cy="534"/>
                </a:xfrm>
                <a:custGeom>
                  <a:avLst/>
                  <a:gdLst>
                    <a:gd name="T0" fmla="*/ 39 w 1056"/>
                    <a:gd name="T1" fmla="*/ 94 h 1206"/>
                    <a:gd name="T2" fmla="*/ 35 w 1056"/>
                    <a:gd name="T3" fmla="*/ 103 h 1206"/>
                    <a:gd name="T4" fmla="*/ 29 w 1056"/>
                    <a:gd name="T5" fmla="*/ 99 h 1206"/>
                    <a:gd name="T6" fmla="*/ 23 w 1056"/>
                    <a:gd name="T7" fmla="*/ 94 h 1206"/>
                    <a:gd name="T8" fmla="*/ 21 w 1056"/>
                    <a:gd name="T9" fmla="*/ 91 h 1206"/>
                    <a:gd name="T10" fmla="*/ 18 w 1056"/>
                    <a:gd name="T11" fmla="*/ 89 h 1206"/>
                    <a:gd name="T12" fmla="*/ 15 w 1056"/>
                    <a:gd name="T13" fmla="*/ 86 h 1206"/>
                    <a:gd name="T14" fmla="*/ 11 w 1056"/>
                    <a:gd name="T15" fmla="*/ 83 h 1206"/>
                    <a:gd name="T16" fmla="*/ 8 w 1056"/>
                    <a:gd name="T17" fmla="*/ 81 h 1206"/>
                    <a:gd name="T18" fmla="*/ 6 w 1056"/>
                    <a:gd name="T19" fmla="*/ 79 h 1206"/>
                    <a:gd name="T20" fmla="*/ 13 w 1056"/>
                    <a:gd name="T21" fmla="*/ 78 h 1206"/>
                    <a:gd name="T22" fmla="*/ 8 w 1056"/>
                    <a:gd name="T23" fmla="*/ 75 h 1206"/>
                    <a:gd name="T24" fmla="*/ 13 w 1056"/>
                    <a:gd name="T25" fmla="*/ 71 h 1206"/>
                    <a:gd name="T26" fmla="*/ 10 w 1056"/>
                    <a:gd name="T27" fmla="*/ 63 h 1206"/>
                    <a:gd name="T28" fmla="*/ 6 w 1056"/>
                    <a:gd name="T29" fmla="*/ 66 h 1206"/>
                    <a:gd name="T30" fmla="*/ 1 w 1056"/>
                    <a:gd name="T31" fmla="*/ 63 h 1206"/>
                    <a:gd name="T32" fmla="*/ 1 w 1056"/>
                    <a:gd name="T33" fmla="*/ 59 h 1206"/>
                    <a:gd name="T34" fmla="*/ 3 w 1056"/>
                    <a:gd name="T35" fmla="*/ 57 h 1206"/>
                    <a:gd name="T36" fmla="*/ 6 w 1056"/>
                    <a:gd name="T37" fmla="*/ 55 h 1206"/>
                    <a:gd name="T38" fmla="*/ 10 w 1056"/>
                    <a:gd name="T39" fmla="*/ 51 h 1206"/>
                    <a:gd name="T40" fmla="*/ 11 w 1056"/>
                    <a:gd name="T41" fmla="*/ 46 h 1206"/>
                    <a:gd name="T42" fmla="*/ 14 w 1056"/>
                    <a:gd name="T43" fmla="*/ 42 h 1206"/>
                    <a:gd name="T44" fmla="*/ 15 w 1056"/>
                    <a:gd name="T45" fmla="*/ 36 h 1206"/>
                    <a:gd name="T46" fmla="*/ 17 w 1056"/>
                    <a:gd name="T47" fmla="*/ 34 h 1206"/>
                    <a:gd name="T48" fmla="*/ 20 w 1056"/>
                    <a:gd name="T49" fmla="*/ 31 h 1206"/>
                    <a:gd name="T50" fmla="*/ 21 w 1056"/>
                    <a:gd name="T51" fmla="*/ 29 h 1206"/>
                    <a:gd name="T52" fmla="*/ 23 w 1056"/>
                    <a:gd name="T53" fmla="*/ 22 h 1206"/>
                    <a:gd name="T54" fmla="*/ 35 w 1056"/>
                    <a:gd name="T55" fmla="*/ 22 h 1206"/>
                    <a:gd name="T56" fmla="*/ 41 w 1056"/>
                    <a:gd name="T57" fmla="*/ 18 h 1206"/>
                    <a:gd name="T58" fmla="*/ 54 w 1056"/>
                    <a:gd name="T59" fmla="*/ 20 h 1206"/>
                    <a:gd name="T60" fmla="*/ 54 w 1056"/>
                    <a:gd name="T61" fmla="*/ 26 h 1206"/>
                    <a:gd name="T62" fmla="*/ 64 w 1056"/>
                    <a:gd name="T63" fmla="*/ 25 h 1206"/>
                    <a:gd name="T64" fmla="*/ 71 w 1056"/>
                    <a:gd name="T65" fmla="*/ 10 h 1206"/>
                    <a:gd name="T66" fmla="*/ 80 w 1056"/>
                    <a:gd name="T67" fmla="*/ 1 h 1206"/>
                    <a:gd name="T68" fmla="*/ 86 w 1056"/>
                    <a:gd name="T69" fmla="*/ 2 h 1206"/>
                    <a:gd name="T70" fmla="*/ 91 w 1056"/>
                    <a:gd name="T71" fmla="*/ 13 h 1206"/>
                    <a:gd name="T72" fmla="*/ 88 w 1056"/>
                    <a:gd name="T73" fmla="*/ 17 h 1206"/>
                    <a:gd name="T74" fmla="*/ 89 w 1056"/>
                    <a:gd name="T75" fmla="*/ 21 h 1206"/>
                    <a:gd name="T76" fmla="*/ 86 w 1056"/>
                    <a:gd name="T77" fmla="*/ 25 h 1206"/>
                    <a:gd name="T78" fmla="*/ 85 w 1056"/>
                    <a:gd name="T79" fmla="*/ 31 h 1206"/>
                    <a:gd name="T80" fmla="*/ 83 w 1056"/>
                    <a:gd name="T81" fmla="*/ 36 h 1206"/>
                    <a:gd name="T82" fmla="*/ 80 w 1056"/>
                    <a:gd name="T83" fmla="*/ 42 h 1206"/>
                    <a:gd name="T84" fmla="*/ 80 w 1056"/>
                    <a:gd name="T85" fmla="*/ 47 h 1206"/>
                    <a:gd name="T86" fmla="*/ 77 w 1056"/>
                    <a:gd name="T87" fmla="*/ 55 h 1206"/>
                    <a:gd name="T88" fmla="*/ 75 w 1056"/>
                    <a:gd name="T89" fmla="*/ 57 h 1206"/>
                    <a:gd name="T90" fmla="*/ 66 w 1056"/>
                    <a:gd name="T91" fmla="*/ 57 h 1206"/>
                    <a:gd name="T92" fmla="*/ 66 w 1056"/>
                    <a:gd name="T93" fmla="*/ 51 h 1206"/>
                    <a:gd name="T94" fmla="*/ 48 w 1056"/>
                    <a:gd name="T95" fmla="*/ 50 h 1206"/>
                    <a:gd name="T96" fmla="*/ 46 w 1056"/>
                    <a:gd name="T97" fmla="*/ 55 h 1206"/>
                    <a:gd name="T98" fmla="*/ 42 w 1056"/>
                    <a:gd name="T99" fmla="*/ 59 h 1206"/>
                    <a:gd name="T100" fmla="*/ 41 w 1056"/>
                    <a:gd name="T101" fmla="*/ 62 h 1206"/>
                    <a:gd name="T102" fmla="*/ 43 w 1056"/>
                    <a:gd name="T103" fmla="*/ 67 h 1206"/>
                    <a:gd name="T104" fmla="*/ 42 w 1056"/>
                    <a:gd name="T105" fmla="*/ 72 h 1206"/>
                    <a:gd name="T106" fmla="*/ 39 w 1056"/>
                    <a:gd name="T107" fmla="*/ 77 h 1206"/>
                    <a:gd name="T108" fmla="*/ 36 w 1056"/>
                    <a:gd name="T109" fmla="*/ 80 h 1206"/>
                    <a:gd name="T110" fmla="*/ 37 w 1056"/>
                    <a:gd name="T111" fmla="*/ 83 h 1206"/>
                    <a:gd name="T112" fmla="*/ 40 w 1056"/>
                    <a:gd name="T113" fmla="*/ 87 h 1206"/>
                    <a:gd name="T114" fmla="*/ 42 w 1056"/>
                    <a:gd name="T115" fmla="*/ 89 h 120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056"/>
                    <a:gd name="T175" fmla="*/ 0 h 1206"/>
                    <a:gd name="T176" fmla="*/ 1056 w 1056"/>
                    <a:gd name="T177" fmla="*/ 1206 h 120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056" h="1206">
                      <a:moveTo>
                        <a:pt x="492" y="1032"/>
                      </a:moveTo>
                      <a:lnTo>
                        <a:pt x="486" y="1038"/>
                      </a:lnTo>
                      <a:lnTo>
                        <a:pt x="486" y="1044"/>
                      </a:lnTo>
                      <a:lnTo>
                        <a:pt x="480" y="1044"/>
                      </a:lnTo>
                      <a:lnTo>
                        <a:pt x="474" y="1056"/>
                      </a:lnTo>
                      <a:lnTo>
                        <a:pt x="462" y="1068"/>
                      </a:lnTo>
                      <a:lnTo>
                        <a:pt x="456" y="1080"/>
                      </a:lnTo>
                      <a:lnTo>
                        <a:pt x="450" y="1080"/>
                      </a:lnTo>
                      <a:lnTo>
                        <a:pt x="450" y="1086"/>
                      </a:lnTo>
                      <a:lnTo>
                        <a:pt x="450" y="1092"/>
                      </a:lnTo>
                      <a:lnTo>
                        <a:pt x="444" y="1104"/>
                      </a:lnTo>
                      <a:lnTo>
                        <a:pt x="444" y="1116"/>
                      </a:lnTo>
                      <a:lnTo>
                        <a:pt x="438" y="1128"/>
                      </a:lnTo>
                      <a:lnTo>
                        <a:pt x="432" y="1134"/>
                      </a:lnTo>
                      <a:lnTo>
                        <a:pt x="432" y="1140"/>
                      </a:lnTo>
                      <a:lnTo>
                        <a:pt x="420" y="1152"/>
                      </a:lnTo>
                      <a:lnTo>
                        <a:pt x="420" y="1158"/>
                      </a:lnTo>
                      <a:lnTo>
                        <a:pt x="408" y="1182"/>
                      </a:lnTo>
                      <a:lnTo>
                        <a:pt x="396" y="1194"/>
                      </a:lnTo>
                      <a:lnTo>
                        <a:pt x="390" y="1206"/>
                      </a:lnTo>
                      <a:lnTo>
                        <a:pt x="390" y="1200"/>
                      </a:lnTo>
                      <a:lnTo>
                        <a:pt x="384" y="1194"/>
                      </a:lnTo>
                      <a:lnTo>
                        <a:pt x="378" y="1188"/>
                      </a:lnTo>
                      <a:lnTo>
                        <a:pt x="366" y="1176"/>
                      </a:lnTo>
                      <a:lnTo>
                        <a:pt x="366" y="1170"/>
                      </a:lnTo>
                      <a:lnTo>
                        <a:pt x="348" y="1152"/>
                      </a:lnTo>
                      <a:lnTo>
                        <a:pt x="336" y="1140"/>
                      </a:lnTo>
                      <a:lnTo>
                        <a:pt x="330" y="1134"/>
                      </a:lnTo>
                      <a:lnTo>
                        <a:pt x="324" y="1128"/>
                      </a:lnTo>
                      <a:lnTo>
                        <a:pt x="318" y="1122"/>
                      </a:lnTo>
                      <a:lnTo>
                        <a:pt x="312" y="1116"/>
                      </a:lnTo>
                      <a:lnTo>
                        <a:pt x="306" y="1110"/>
                      </a:lnTo>
                      <a:lnTo>
                        <a:pt x="300" y="1104"/>
                      </a:lnTo>
                      <a:lnTo>
                        <a:pt x="294" y="1098"/>
                      </a:lnTo>
                      <a:lnTo>
                        <a:pt x="276" y="1080"/>
                      </a:lnTo>
                      <a:lnTo>
                        <a:pt x="270" y="1080"/>
                      </a:lnTo>
                      <a:lnTo>
                        <a:pt x="270" y="1074"/>
                      </a:lnTo>
                      <a:lnTo>
                        <a:pt x="264" y="1068"/>
                      </a:lnTo>
                      <a:lnTo>
                        <a:pt x="258" y="1062"/>
                      </a:lnTo>
                      <a:lnTo>
                        <a:pt x="252" y="1062"/>
                      </a:lnTo>
                      <a:lnTo>
                        <a:pt x="252" y="1056"/>
                      </a:lnTo>
                      <a:lnTo>
                        <a:pt x="252" y="1062"/>
                      </a:lnTo>
                      <a:lnTo>
                        <a:pt x="252" y="1056"/>
                      </a:lnTo>
                      <a:lnTo>
                        <a:pt x="246" y="1056"/>
                      </a:lnTo>
                      <a:lnTo>
                        <a:pt x="246" y="1050"/>
                      </a:lnTo>
                      <a:lnTo>
                        <a:pt x="240" y="1050"/>
                      </a:lnTo>
                      <a:lnTo>
                        <a:pt x="234" y="1044"/>
                      </a:lnTo>
                      <a:lnTo>
                        <a:pt x="228" y="1044"/>
                      </a:lnTo>
                      <a:lnTo>
                        <a:pt x="222" y="1038"/>
                      </a:lnTo>
                      <a:lnTo>
                        <a:pt x="222" y="1032"/>
                      </a:lnTo>
                      <a:lnTo>
                        <a:pt x="216" y="1032"/>
                      </a:lnTo>
                      <a:lnTo>
                        <a:pt x="216" y="1026"/>
                      </a:lnTo>
                      <a:lnTo>
                        <a:pt x="210" y="1026"/>
                      </a:lnTo>
                      <a:lnTo>
                        <a:pt x="204" y="1020"/>
                      </a:lnTo>
                      <a:lnTo>
                        <a:pt x="204" y="1014"/>
                      </a:lnTo>
                      <a:lnTo>
                        <a:pt x="198" y="1014"/>
                      </a:lnTo>
                      <a:lnTo>
                        <a:pt x="192" y="1014"/>
                      </a:lnTo>
                      <a:lnTo>
                        <a:pt x="192" y="1008"/>
                      </a:lnTo>
                      <a:lnTo>
                        <a:pt x="186" y="1008"/>
                      </a:lnTo>
                      <a:lnTo>
                        <a:pt x="186" y="1002"/>
                      </a:lnTo>
                      <a:lnTo>
                        <a:pt x="180" y="1002"/>
                      </a:lnTo>
                      <a:lnTo>
                        <a:pt x="174" y="996"/>
                      </a:lnTo>
                      <a:lnTo>
                        <a:pt x="168" y="996"/>
                      </a:lnTo>
                      <a:lnTo>
                        <a:pt x="168" y="990"/>
                      </a:lnTo>
                      <a:lnTo>
                        <a:pt x="162" y="990"/>
                      </a:lnTo>
                      <a:lnTo>
                        <a:pt x="162" y="984"/>
                      </a:lnTo>
                      <a:lnTo>
                        <a:pt x="150" y="978"/>
                      </a:lnTo>
                      <a:lnTo>
                        <a:pt x="144" y="972"/>
                      </a:lnTo>
                      <a:lnTo>
                        <a:pt x="138" y="972"/>
                      </a:lnTo>
                      <a:lnTo>
                        <a:pt x="138" y="966"/>
                      </a:lnTo>
                      <a:lnTo>
                        <a:pt x="132" y="966"/>
                      </a:lnTo>
                      <a:lnTo>
                        <a:pt x="126" y="960"/>
                      </a:lnTo>
                      <a:lnTo>
                        <a:pt x="126" y="954"/>
                      </a:lnTo>
                      <a:lnTo>
                        <a:pt x="120" y="954"/>
                      </a:lnTo>
                      <a:lnTo>
                        <a:pt x="114" y="948"/>
                      </a:lnTo>
                      <a:lnTo>
                        <a:pt x="108" y="948"/>
                      </a:lnTo>
                      <a:lnTo>
                        <a:pt x="108" y="942"/>
                      </a:lnTo>
                      <a:lnTo>
                        <a:pt x="102" y="942"/>
                      </a:lnTo>
                      <a:lnTo>
                        <a:pt x="96" y="942"/>
                      </a:lnTo>
                      <a:lnTo>
                        <a:pt x="96" y="936"/>
                      </a:lnTo>
                      <a:lnTo>
                        <a:pt x="90" y="936"/>
                      </a:lnTo>
                      <a:lnTo>
                        <a:pt x="90" y="930"/>
                      </a:lnTo>
                      <a:lnTo>
                        <a:pt x="84" y="930"/>
                      </a:lnTo>
                      <a:lnTo>
                        <a:pt x="78" y="930"/>
                      </a:lnTo>
                      <a:lnTo>
                        <a:pt x="78" y="924"/>
                      </a:lnTo>
                      <a:lnTo>
                        <a:pt x="60" y="918"/>
                      </a:lnTo>
                      <a:lnTo>
                        <a:pt x="66" y="918"/>
                      </a:lnTo>
                      <a:lnTo>
                        <a:pt x="66" y="912"/>
                      </a:lnTo>
                      <a:lnTo>
                        <a:pt x="66" y="906"/>
                      </a:lnTo>
                      <a:lnTo>
                        <a:pt x="72" y="906"/>
                      </a:lnTo>
                      <a:lnTo>
                        <a:pt x="84" y="906"/>
                      </a:lnTo>
                      <a:lnTo>
                        <a:pt x="90" y="906"/>
                      </a:lnTo>
                      <a:lnTo>
                        <a:pt x="120" y="930"/>
                      </a:lnTo>
                      <a:lnTo>
                        <a:pt x="126" y="936"/>
                      </a:lnTo>
                      <a:lnTo>
                        <a:pt x="138" y="936"/>
                      </a:lnTo>
                      <a:lnTo>
                        <a:pt x="138" y="930"/>
                      </a:lnTo>
                      <a:lnTo>
                        <a:pt x="144" y="930"/>
                      </a:lnTo>
                      <a:lnTo>
                        <a:pt x="144" y="924"/>
                      </a:lnTo>
                      <a:lnTo>
                        <a:pt x="150" y="900"/>
                      </a:lnTo>
                      <a:lnTo>
                        <a:pt x="138" y="894"/>
                      </a:lnTo>
                      <a:lnTo>
                        <a:pt x="126" y="894"/>
                      </a:lnTo>
                      <a:lnTo>
                        <a:pt x="108" y="888"/>
                      </a:lnTo>
                      <a:lnTo>
                        <a:pt x="84" y="882"/>
                      </a:lnTo>
                      <a:lnTo>
                        <a:pt x="72" y="882"/>
                      </a:lnTo>
                      <a:lnTo>
                        <a:pt x="72" y="876"/>
                      </a:lnTo>
                      <a:lnTo>
                        <a:pt x="78" y="870"/>
                      </a:lnTo>
                      <a:lnTo>
                        <a:pt x="90" y="870"/>
                      </a:lnTo>
                      <a:lnTo>
                        <a:pt x="96" y="870"/>
                      </a:lnTo>
                      <a:lnTo>
                        <a:pt x="102" y="870"/>
                      </a:lnTo>
                      <a:lnTo>
                        <a:pt x="114" y="870"/>
                      </a:lnTo>
                      <a:lnTo>
                        <a:pt x="120" y="858"/>
                      </a:lnTo>
                      <a:lnTo>
                        <a:pt x="126" y="852"/>
                      </a:lnTo>
                      <a:lnTo>
                        <a:pt x="126" y="846"/>
                      </a:lnTo>
                      <a:lnTo>
                        <a:pt x="126" y="834"/>
                      </a:lnTo>
                      <a:lnTo>
                        <a:pt x="132" y="828"/>
                      </a:lnTo>
                      <a:lnTo>
                        <a:pt x="132" y="816"/>
                      </a:lnTo>
                      <a:lnTo>
                        <a:pt x="150" y="816"/>
                      </a:lnTo>
                      <a:lnTo>
                        <a:pt x="150" y="804"/>
                      </a:lnTo>
                      <a:lnTo>
                        <a:pt x="144" y="798"/>
                      </a:lnTo>
                      <a:lnTo>
                        <a:pt x="156" y="762"/>
                      </a:lnTo>
                      <a:lnTo>
                        <a:pt x="156" y="750"/>
                      </a:lnTo>
                      <a:lnTo>
                        <a:pt x="156" y="744"/>
                      </a:lnTo>
                      <a:lnTo>
                        <a:pt x="150" y="732"/>
                      </a:lnTo>
                      <a:lnTo>
                        <a:pt x="144" y="726"/>
                      </a:lnTo>
                      <a:lnTo>
                        <a:pt x="132" y="726"/>
                      </a:lnTo>
                      <a:lnTo>
                        <a:pt x="120" y="732"/>
                      </a:lnTo>
                      <a:lnTo>
                        <a:pt x="114" y="744"/>
                      </a:lnTo>
                      <a:lnTo>
                        <a:pt x="108" y="750"/>
                      </a:lnTo>
                      <a:lnTo>
                        <a:pt x="96" y="768"/>
                      </a:lnTo>
                      <a:lnTo>
                        <a:pt x="96" y="774"/>
                      </a:lnTo>
                      <a:lnTo>
                        <a:pt x="90" y="780"/>
                      </a:lnTo>
                      <a:lnTo>
                        <a:pt x="84" y="804"/>
                      </a:lnTo>
                      <a:lnTo>
                        <a:pt x="72" y="774"/>
                      </a:lnTo>
                      <a:lnTo>
                        <a:pt x="72" y="768"/>
                      </a:lnTo>
                      <a:lnTo>
                        <a:pt x="66" y="762"/>
                      </a:lnTo>
                      <a:lnTo>
                        <a:pt x="60" y="750"/>
                      </a:lnTo>
                      <a:lnTo>
                        <a:pt x="54" y="750"/>
                      </a:lnTo>
                      <a:lnTo>
                        <a:pt x="48" y="750"/>
                      </a:lnTo>
                      <a:lnTo>
                        <a:pt x="42" y="750"/>
                      </a:lnTo>
                      <a:lnTo>
                        <a:pt x="30" y="744"/>
                      </a:lnTo>
                      <a:lnTo>
                        <a:pt x="24" y="744"/>
                      </a:lnTo>
                      <a:lnTo>
                        <a:pt x="24" y="738"/>
                      </a:lnTo>
                      <a:lnTo>
                        <a:pt x="18" y="732"/>
                      </a:lnTo>
                      <a:lnTo>
                        <a:pt x="12" y="732"/>
                      </a:lnTo>
                      <a:lnTo>
                        <a:pt x="6" y="720"/>
                      </a:lnTo>
                      <a:lnTo>
                        <a:pt x="6" y="714"/>
                      </a:lnTo>
                      <a:lnTo>
                        <a:pt x="0" y="714"/>
                      </a:lnTo>
                      <a:lnTo>
                        <a:pt x="6" y="708"/>
                      </a:lnTo>
                      <a:lnTo>
                        <a:pt x="12" y="708"/>
                      </a:lnTo>
                      <a:lnTo>
                        <a:pt x="12" y="702"/>
                      </a:lnTo>
                      <a:lnTo>
                        <a:pt x="18" y="696"/>
                      </a:lnTo>
                      <a:lnTo>
                        <a:pt x="12" y="690"/>
                      </a:lnTo>
                      <a:lnTo>
                        <a:pt x="12" y="684"/>
                      </a:lnTo>
                      <a:lnTo>
                        <a:pt x="12" y="678"/>
                      </a:lnTo>
                      <a:lnTo>
                        <a:pt x="12" y="672"/>
                      </a:lnTo>
                      <a:lnTo>
                        <a:pt x="18" y="672"/>
                      </a:lnTo>
                      <a:lnTo>
                        <a:pt x="18" y="666"/>
                      </a:lnTo>
                      <a:lnTo>
                        <a:pt x="24" y="666"/>
                      </a:lnTo>
                      <a:lnTo>
                        <a:pt x="24" y="660"/>
                      </a:lnTo>
                      <a:lnTo>
                        <a:pt x="30" y="660"/>
                      </a:lnTo>
                      <a:lnTo>
                        <a:pt x="30" y="654"/>
                      </a:lnTo>
                      <a:lnTo>
                        <a:pt x="36" y="654"/>
                      </a:lnTo>
                      <a:lnTo>
                        <a:pt x="36" y="648"/>
                      </a:lnTo>
                      <a:lnTo>
                        <a:pt x="42" y="648"/>
                      </a:lnTo>
                      <a:lnTo>
                        <a:pt x="48" y="642"/>
                      </a:lnTo>
                      <a:lnTo>
                        <a:pt x="54" y="642"/>
                      </a:lnTo>
                      <a:lnTo>
                        <a:pt x="60" y="636"/>
                      </a:lnTo>
                      <a:lnTo>
                        <a:pt x="54" y="636"/>
                      </a:lnTo>
                      <a:lnTo>
                        <a:pt x="60" y="630"/>
                      </a:lnTo>
                      <a:lnTo>
                        <a:pt x="66" y="630"/>
                      </a:lnTo>
                      <a:lnTo>
                        <a:pt x="72" y="630"/>
                      </a:lnTo>
                      <a:lnTo>
                        <a:pt x="72" y="624"/>
                      </a:lnTo>
                      <a:lnTo>
                        <a:pt x="78" y="624"/>
                      </a:lnTo>
                      <a:lnTo>
                        <a:pt x="84" y="618"/>
                      </a:lnTo>
                      <a:lnTo>
                        <a:pt x="84" y="612"/>
                      </a:lnTo>
                      <a:lnTo>
                        <a:pt x="90" y="612"/>
                      </a:lnTo>
                      <a:lnTo>
                        <a:pt x="102" y="606"/>
                      </a:lnTo>
                      <a:lnTo>
                        <a:pt x="114" y="606"/>
                      </a:lnTo>
                      <a:lnTo>
                        <a:pt x="120" y="600"/>
                      </a:lnTo>
                      <a:lnTo>
                        <a:pt x="120" y="594"/>
                      </a:lnTo>
                      <a:lnTo>
                        <a:pt x="120" y="588"/>
                      </a:lnTo>
                      <a:lnTo>
                        <a:pt x="120" y="582"/>
                      </a:lnTo>
                      <a:lnTo>
                        <a:pt x="120" y="576"/>
                      </a:lnTo>
                      <a:lnTo>
                        <a:pt x="120" y="570"/>
                      </a:lnTo>
                      <a:lnTo>
                        <a:pt x="126" y="564"/>
                      </a:lnTo>
                      <a:lnTo>
                        <a:pt x="126" y="558"/>
                      </a:lnTo>
                      <a:lnTo>
                        <a:pt x="126" y="552"/>
                      </a:lnTo>
                      <a:lnTo>
                        <a:pt x="126" y="546"/>
                      </a:lnTo>
                      <a:lnTo>
                        <a:pt x="126" y="534"/>
                      </a:lnTo>
                      <a:lnTo>
                        <a:pt x="126" y="516"/>
                      </a:lnTo>
                      <a:lnTo>
                        <a:pt x="126" y="510"/>
                      </a:lnTo>
                      <a:lnTo>
                        <a:pt x="126" y="504"/>
                      </a:lnTo>
                      <a:lnTo>
                        <a:pt x="126" y="498"/>
                      </a:lnTo>
                      <a:lnTo>
                        <a:pt x="132" y="498"/>
                      </a:lnTo>
                      <a:lnTo>
                        <a:pt x="132" y="492"/>
                      </a:lnTo>
                      <a:lnTo>
                        <a:pt x="138" y="492"/>
                      </a:lnTo>
                      <a:lnTo>
                        <a:pt x="144" y="486"/>
                      </a:lnTo>
                      <a:lnTo>
                        <a:pt x="156" y="480"/>
                      </a:lnTo>
                      <a:lnTo>
                        <a:pt x="156" y="474"/>
                      </a:lnTo>
                      <a:lnTo>
                        <a:pt x="156" y="468"/>
                      </a:lnTo>
                      <a:lnTo>
                        <a:pt x="156" y="462"/>
                      </a:lnTo>
                      <a:lnTo>
                        <a:pt x="156" y="456"/>
                      </a:lnTo>
                      <a:lnTo>
                        <a:pt x="156" y="450"/>
                      </a:lnTo>
                      <a:lnTo>
                        <a:pt x="162" y="438"/>
                      </a:lnTo>
                      <a:lnTo>
                        <a:pt x="168" y="426"/>
                      </a:lnTo>
                      <a:lnTo>
                        <a:pt x="174" y="426"/>
                      </a:lnTo>
                      <a:lnTo>
                        <a:pt x="174" y="420"/>
                      </a:lnTo>
                      <a:lnTo>
                        <a:pt x="180" y="414"/>
                      </a:lnTo>
                      <a:lnTo>
                        <a:pt x="186" y="420"/>
                      </a:lnTo>
                      <a:lnTo>
                        <a:pt x="186" y="414"/>
                      </a:lnTo>
                      <a:lnTo>
                        <a:pt x="180" y="408"/>
                      </a:lnTo>
                      <a:lnTo>
                        <a:pt x="180" y="402"/>
                      </a:lnTo>
                      <a:lnTo>
                        <a:pt x="186" y="402"/>
                      </a:lnTo>
                      <a:lnTo>
                        <a:pt x="192" y="402"/>
                      </a:lnTo>
                      <a:lnTo>
                        <a:pt x="192" y="396"/>
                      </a:lnTo>
                      <a:lnTo>
                        <a:pt x="198" y="396"/>
                      </a:lnTo>
                      <a:lnTo>
                        <a:pt x="204" y="396"/>
                      </a:lnTo>
                      <a:lnTo>
                        <a:pt x="210" y="396"/>
                      </a:lnTo>
                      <a:lnTo>
                        <a:pt x="210" y="390"/>
                      </a:lnTo>
                      <a:lnTo>
                        <a:pt x="216" y="390"/>
                      </a:lnTo>
                      <a:lnTo>
                        <a:pt x="216" y="384"/>
                      </a:lnTo>
                      <a:lnTo>
                        <a:pt x="222" y="384"/>
                      </a:lnTo>
                      <a:lnTo>
                        <a:pt x="222" y="378"/>
                      </a:lnTo>
                      <a:lnTo>
                        <a:pt x="228" y="372"/>
                      </a:lnTo>
                      <a:lnTo>
                        <a:pt x="234" y="360"/>
                      </a:lnTo>
                      <a:lnTo>
                        <a:pt x="234" y="354"/>
                      </a:lnTo>
                      <a:lnTo>
                        <a:pt x="240" y="354"/>
                      </a:lnTo>
                      <a:lnTo>
                        <a:pt x="240" y="348"/>
                      </a:lnTo>
                      <a:lnTo>
                        <a:pt x="246" y="348"/>
                      </a:lnTo>
                      <a:lnTo>
                        <a:pt x="240" y="348"/>
                      </a:lnTo>
                      <a:lnTo>
                        <a:pt x="234" y="342"/>
                      </a:lnTo>
                      <a:lnTo>
                        <a:pt x="234" y="336"/>
                      </a:lnTo>
                      <a:lnTo>
                        <a:pt x="240" y="330"/>
                      </a:lnTo>
                      <a:lnTo>
                        <a:pt x="246" y="330"/>
                      </a:lnTo>
                      <a:lnTo>
                        <a:pt x="246" y="324"/>
                      </a:lnTo>
                      <a:lnTo>
                        <a:pt x="234" y="318"/>
                      </a:lnTo>
                      <a:lnTo>
                        <a:pt x="234" y="312"/>
                      </a:lnTo>
                      <a:lnTo>
                        <a:pt x="234" y="300"/>
                      </a:lnTo>
                      <a:lnTo>
                        <a:pt x="240" y="288"/>
                      </a:lnTo>
                      <a:lnTo>
                        <a:pt x="240" y="276"/>
                      </a:lnTo>
                      <a:lnTo>
                        <a:pt x="246" y="258"/>
                      </a:lnTo>
                      <a:lnTo>
                        <a:pt x="258" y="252"/>
                      </a:lnTo>
                      <a:lnTo>
                        <a:pt x="270" y="258"/>
                      </a:lnTo>
                      <a:lnTo>
                        <a:pt x="282" y="252"/>
                      </a:lnTo>
                      <a:lnTo>
                        <a:pt x="288" y="252"/>
                      </a:lnTo>
                      <a:lnTo>
                        <a:pt x="294" y="252"/>
                      </a:lnTo>
                      <a:lnTo>
                        <a:pt x="300" y="258"/>
                      </a:lnTo>
                      <a:lnTo>
                        <a:pt x="318" y="252"/>
                      </a:lnTo>
                      <a:lnTo>
                        <a:pt x="366" y="252"/>
                      </a:lnTo>
                      <a:lnTo>
                        <a:pt x="378" y="252"/>
                      </a:lnTo>
                      <a:lnTo>
                        <a:pt x="396" y="252"/>
                      </a:lnTo>
                      <a:lnTo>
                        <a:pt x="408" y="252"/>
                      </a:lnTo>
                      <a:lnTo>
                        <a:pt x="408" y="246"/>
                      </a:lnTo>
                      <a:lnTo>
                        <a:pt x="414" y="240"/>
                      </a:lnTo>
                      <a:lnTo>
                        <a:pt x="414" y="228"/>
                      </a:lnTo>
                      <a:lnTo>
                        <a:pt x="420" y="222"/>
                      </a:lnTo>
                      <a:lnTo>
                        <a:pt x="420" y="216"/>
                      </a:lnTo>
                      <a:lnTo>
                        <a:pt x="426" y="210"/>
                      </a:lnTo>
                      <a:lnTo>
                        <a:pt x="444" y="198"/>
                      </a:lnTo>
                      <a:lnTo>
                        <a:pt x="462" y="198"/>
                      </a:lnTo>
                      <a:lnTo>
                        <a:pt x="474" y="204"/>
                      </a:lnTo>
                      <a:lnTo>
                        <a:pt x="498" y="198"/>
                      </a:lnTo>
                      <a:lnTo>
                        <a:pt x="498" y="204"/>
                      </a:lnTo>
                      <a:lnTo>
                        <a:pt x="540" y="210"/>
                      </a:lnTo>
                      <a:lnTo>
                        <a:pt x="564" y="210"/>
                      </a:lnTo>
                      <a:lnTo>
                        <a:pt x="588" y="210"/>
                      </a:lnTo>
                      <a:lnTo>
                        <a:pt x="612" y="210"/>
                      </a:lnTo>
                      <a:lnTo>
                        <a:pt x="612" y="216"/>
                      </a:lnTo>
                      <a:lnTo>
                        <a:pt x="618" y="222"/>
                      </a:lnTo>
                      <a:lnTo>
                        <a:pt x="618" y="228"/>
                      </a:lnTo>
                      <a:lnTo>
                        <a:pt x="624" y="240"/>
                      </a:lnTo>
                      <a:lnTo>
                        <a:pt x="624" y="246"/>
                      </a:lnTo>
                      <a:lnTo>
                        <a:pt x="630" y="252"/>
                      </a:lnTo>
                      <a:lnTo>
                        <a:pt x="630" y="258"/>
                      </a:lnTo>
                      <a:lnTo>
                        <a:pt x="636" y="264"/>
                      </a:lnTo>
                      <a:lnTo>
                        <a:pt x="636" y="270"/>
                      </a:lnTo>
                      <a:lnTo>
                        <a:pt x="630" y="282"/>
                      </a:lnTo>
                      <a:lnTo>
                        <a:pt x="630" y="288"/>
                      </a:lnTo>
                      <a:lnTo>
                        <a:pt x="630" y="300"/>
                      </a:lnTo>
                      <a:lnTo>
                        <a:pt x="630" y="306"/>
                      </a:lnTo>
                      <a:lnTo>
                        <a:pt x="636" y="306"/>
                      </a:lnTo>
                      <a:lnTo>
                        <a:pt x="642" y="306"/>
                      </a:lnTo>
                      <a:lnTo>
                        <a:pt x="648" y="312"/>
                      </a:lnTo>
                      <a:lnTo>
                        <a:pt x="666" y="312"/>
                      </a:lnTo>
                      <a:lnTo>
                        <a:pt x="696" y="306"/>
                      </a:lnTo>
                      <a:lnTo>
                        <a:pt x="732" y="300"/>
                      </a:lnTo>
                      <a:lnTo>
                        <a:pt x="732" y="288"/>
                      </a:lnTo>
                      <a:lnTo>
                        <a:pt x="738" y="288"/>
                      </a:lnTo>
                      <a:lnTo>
                        <a:pt x="744" y="276"/>
                      </a:lnTo>
                      <a:lnTo>
                        <a:pt x="762" y="246"/>
                      </a:lnTo>
                      <a:lnTo>
                        <a:pt x="768" y="228"/>
                      </a:lnTo>
                      <a:lnTo>
                        <a:pt x="792" y="210"/>
                      </a:lnTo>
                      <a:lnTo>
                        <a:pt x="804" y="186"/>
                      </a:lnTo>
                      <a:lnTo>
                        <a:pt x="804" y="156"/>
                      </a:lnTo>
                      <a:lnTo>
                        <a:pt x="804" y="138"/>
                      </a:lnTo>
                      <a:lnTo>
                        <a:pt x="810" y="126"/>
                      </a:lnTo>
                      <a:lnTo>
                        <a:pt x="816" y="120"/>
                      </a:lnTo>
                      <a:lnTo>
                        <a:pt x="828" y="102"/>
                      </a:lnTo>
                      <a:lnTo>
                        <a:pt x="834" y="96"/>
                      </a:lnTo>
                      <a:lnTo>
                        <a:pt x="846" y="102"/>
                      </a:lnTo>
                      <a:lnTo>
                        <a:pt x="852" y="96"/>
                      </a:lnTo>
                      <a:lnTo>
                        <a:pt x="858" y="72"/>
                      </a:lnTo>
                      <a:lnTo>
                        <a:pt x="864" y="60"/>
                      </a:lnTo>
                      <a:lnTo>
                        <a:pt x="882" y="48"/>
                      </a:lnTo>
                      <a:lnTo>
                        <a:pt x="906" y="36"/>
                      </a:lnTo>
                      <a:lnTo>
                        <a:pt x="918" y="12"/>
                      </a:lnTo>
                      <a:lnTo>
                        <a:pt x="924" y="0"/>
                      </a:lnTo>
                      <a:lnTo>
                        <a:pt x="930" y="6"/>
                      </a:lnTo>
                      <a:lnTo>
                        <a:pt x="942" y="12"/>
                      </a:lnTo>
                      <a:lnTo>
                        <a:pt x="948" y="12"/>
                      </a:lnTo>
                      <a:lnTo>
                        <a:pt x="954" y="18"/>
                      </a:lnTo>
                      <a:lnTo>
                        <a:pt x="966" y="18"/>
                      </a:lnTo>
                      <a:lnTo>
                        <a:pt x="972" y="18"/>
                      </a:lnTo>
                      <a:lnTo>
                        <a:pt x="984" y="18"/>
                      </a:lnTo>
                      <a:lnTo>
                        <a:pt x="990" y="18"/>
                      </a:lnTo>
                      <a:lnTo>
                        <a:pt x="1002" y="48"/>
                      </a:lnTo>
                      <a:lnTo>
                        <a:pt x="1008" y="78"/>
                      </a:lnTo>
                      <a:lnTo>
                        <a:pt x="1020" y="78"/>
                      </a:lnTo>
                      <a:lnTo>
                        <a:pt x="1020" y="90"/>
                      </a:lnTo>
                      <a:lnTo>
                        <a:pt x="1026" y="102"/>
                      </a:lnTo>
                      <a:lnTo>
                        <a:pt x="1044" y="120"/>
                      </a:lnTo>
                      <a:lnTo>
                        <a:pt x="1044" y="132"/>
                      </a:lnTo>
                      <a:lnTo>
                        <a:pt x="1056" y="150"/>
                      </a:lnTo>
                      <a:lnTo>
                        <a:pt x="1050" y="150"/>
                      </a:lnTo>
                      <a:lnTo>
                        <a:pt x="1044" y="156"/>
                      </a:lnTo>
                      <a:lnTo>
                        <a:pt x="1044" y="162"/>
                      </a:lnTo>
                      <a:lnTo>
                        <a:pt x="1038" y="162"/>
                      </a:lnTo>
                      <a:lnTo>
                        <a:pt x="1032" y="162"/>
                      </a:lnTo>
                      <a:lnTo>
                        <a:pt x="1026" y="168"/>
                      </a:lnTo>
                      <a:lnTo>
                        <a:pt x="1014" y="174"/>
                      </a:lnTo>
                      <a:lnTo>
                        <a:pt x="1014" y="186"/>
                      </a:lnTo>
                      <a:lnTo>
                        <a:pt x="1014" y="192"/>
                      </a:lnTo>
                      <a:lnTo>
                        <a:pt x="1014" y="198"/>
                      </a:lnTo>
                      <a:lnTo>
                        <a:pt x="1020" y="204"/>
                      </a:lnTo>
                      <a:lnTo>
                        <a:pt x="1026" y="204"/>
                      </a:lnTo>
                      <a:lnTo>
                        <a:pt x="1032" y="204"/>
                      </a:lnTo>
                      <a:lnTo>
                        <a:pt x="1032" y="210"/>
                      </a:lnTo>
                      <a:lnTo>
                        <a:pt x="1038" y="210"/>
                      </a:lnTo>
                      <a:lnTo>
                        <a:pt x="1032" y="216"/>
                      </a:lnTo>
                      <a:lnTo>
                        <a:pt x="1026" y="228"/>
                      </a:lnTo>
                      <a:lnTo>
                        <a:pt x="1026" y="234"/>
                      </a:lnTo>
                      <a:lnTo>
                        <a:pt x="1032" y="240"/>
                      </a:lnTo>
                      <a:lnTo>
                        <a:pt x="1032" y="246"/>
                      </a:lnTo>
                      <a:lnTo>
                        <a:pt x="1032" y="252"/>
                      </a:lnTo>
                      <a:lnTo>
                        <a:pt x="1032" y="258"/>
                      </a:lnTo>
                      <a:lnTo>
                        <a:pt x="1038" y="264"/>
                      </a:lnTo>
                      <a:lnTo>
                        <a:pt x="1032" y="276"/>
                      </a:lnTo>
                      <a:lnTo>
                        <a:pt x="1026" y="276"/>
                      </a:lnTo>
                      <a:lnTo>
                        <a:pt x="1020" y="276"/>
                      </a:lnTo>
                      <a:lnTo>
                        <a:pt x="996" y="282"/>
                      </a:lnTo>
                      <a:lnTo>
                        <a:pt x="996" y="288"/>
                      </a:lnTo>
                      <a:lnTo>
                        <a:pt x="996" y="294"/>
                      </a:lnTo>
                      <a:lnTo>
                        <a:pt x="996" y="300"/>
                      </a:lnTo>
                      <a:lnTo>
                        <a:pt x="996" y="306"/>
                      </a:lnTo>
                      <a:lnTo>
                        <a:pt x="984" y="324"/>
                      </a:lnTo>
                      <a:lnTo>
                        <a:pt x="984" y="330"/>
                      </a:lnTo>
                      <a:lnTo>
                        <a:pt x="984" y="336"/>
                      </a:lnTo>
                      <a:lnTo>
                        <a:pt x="978" y="336"/>
                      </a:lnTo>
                      <a:lnTo>
                        <a:pt x="978" y="342"/>
                      </a:lnTo>
                      <a:lnTo>
                        <a:pt x="984" y="360"/>
                      </a:lnTo>
                      <a:lnTo>
                        <a:pt x="978" y="366"/>
                      </a:lnTo>
                      <a:lnTo>
                        <a:pt x="978" y="372"/>
                      </a:lnTo>
                      <a:lnTo>
                        <a:pt x="972" y="372"/>
                      </a:lnTo>
                      <a:lnTo>
                        <a:pt x="972" y="378"/>
                      </a:lnTo>
                      <a:lnTo>
                        <a:pt x="972" y="384"/>
                      </a:lnTo>
                      <a:lnTo>
                        <a:pt x="972" y="390"/>
                      </a:lnTo>
                      <a:lnTo>
                        <a:pt x="966" y="402"/>
                      </a:lnTo>
                      <a:lnTo>
                        <a:pt x="960" y="414"/>
                      </a:lnTo>
                      <a:lnTo>
                        <a:pt x="954" y="420"/>
                      </a:lnTo>
                      <a:lnTo>
                        <a:pt x="948" y="426"/>
                      </a:lnTo>
                      <a:lnTo>
                        <a:pt x="948" y="438"/>
                      </a:lnTo>
                      <a:lnTo>
                        <a:pt x="942" y="444"/>
                      </a:lnTo>
                      <a:lnTo>
                        <a:pt x="936" y="450"/>
                      </a:lnTo>
                      <a:lnTo>
                        <a:pt x="930" y="456"/>
                      </a:lnTo>
                      <a:lnTo>
                        <a:pt x="924" y="462"/>
                      </a:lnTo>
                      <a:lnTo>
                        <a:pt x="924" y="474"/>
                      </a:lnTo>
                      <a:lnTo>
                        <a:pt x="918" y="474"/>
                      </a:lnTo>
                      <a:lnTo>
                        <a:pt x="918" y="480"/>
                      </a:lnTo>
                      <a:lnTo>
                        <a:pt x="918" y="486"/>
                      </a:lnTo>
                      <a:lnTo>
                        <a:pt x="918" y="504"/>
                      </a:lnTo>
                      <a:lnTo>
                        <a:pt x="918" y="510"/>
                      </a:lnTo>
                      <a:lnTo>
                        <a:pt x="918" y="522"/>
                      </a:lnTo>
                      <a:lnTo>
                        <a:pt x="918" y="528"/>
                      </a:lnTo>
                      <a:lnTo>
                        <a:pt x="924" y="534"/>
                      </a:lnTo>
                      <a:lnTo>
                        <a:pt x="924" y="540"/>
                      </a:lnTo>
                      <a:lnTo>
                        <a:pt x="924" y="546"/>
                      </a:lnTo>
                      <a:lnTo>
                        <a:pt x="918" y="546"/>
                      </a:lnTo>
                      <a:lnTo>
                        <a:pt x="918" y="552"/>
                      </a:lnTo>
                      <a:lnTo>
                        <a:pt x="912" y="546"/>
                      </a:lnTo>
                      <a:lnTo>
                        <a:pt x="912" y="552"/>
                      </a:lnTo>
                      <a:lnTo>
                        <a:pt x="912" y="570"/>
                      </a:lnTo>
                      <a:lnTo>
                        <a:pt x="906" y="588"/>
                      </a:lnTo>
                      <a:lnTo>
                        <a:pt x="900" y="606"/>
                      </a:lnTo>
                      <a:lnTo>
                        <a:pt x="906" y="624"/>
                      </a:lnTo>
                      <a:lnTo>
                        <a:pt x="900" y="624"/>
                      </a:lnTo>
                      <a:lnTo>
                        <a:pt x="894" y="630"/>
                      </a:lnTo>
                      <a:lnTo>
                        <a:pt x="888" y="630"/>
                      </a:lnTo>
                      <a:lnTo>
                        <a:pt x="882" y="630"/>
                      </a:lnTo>
                      <a:lnTo>
                        <a:pt x="882" y="636"/>
                      </a:lnTo>
                      <a:lnTo>
                        <a:pt x="876" y="642"/>
                      </a:lnTo>
                      <a:lnTo>
                        <a:pt x="870" y="642"/>
                      </a:lnTo>
                      <a:lnTo>
                        <a:pt x="870" y="648"/>
                      </a:lnTo>
                      <a:lnTo>
                        <a:pt x="870" y="654"/>
                      </a:lnTo>
                      <a:lnTo>
                        <a:pt x="864" y="654"/>
                      </a:lnTo>
                      <a:lnTo>
                        <a:pt x="864" y="660"/>
                      </a:lnTo>
                      <a:lnTo>
                        <a:pt x="846" y="666"/>
                      </a:lnTo>
                      <a:lnTo>
                        <a:pt x="828" y="672"/>
                      </a:lnTo>
                      <a:lnTo>
                        <a:pt x="816" y="660"/>
                      </a:lnTo>
                      <a:lnTo>
                        <a:pt x="810" y="660"/>
                      </a:lnTo>
                      <a:lnTo>
                        <a:pt x="798" y="666"/>
                      </a:lnTo>
                      <a:lnTo>
                        <a:pt x="786" y="666"/>
                      </a:lnTo>
                      <a:lnTo>
                        <a:pt x="780" y="672"/>
                      </a:lnTo>
                      <a:lnTo>
                        <a:pt x="768" y="678"/>
                      </a:lnTo>
                      <a:lnTo>
                        <a:pt x="762" y="660"/>
                      </a:lnTo>
                      <a:lnTo>
                        <a:pt x="762" y="654"/>
                      </a:lnTo>
                      <a:lnTo>
                        <a:pt x="756" y="636"/>
                      </a:lnTo>
                      <a:lnTo>
                        <a:pt x="762" y="624"/>
                      </a:lnTo>
                      <a:lnTo>
                        <a:pt x="756" y="606"/>
                      </a:lnTo>
                      <a:lnTo>
                        <a:pt x="756" y="600"/>
                      </a:lnTo>
                      <a:lnTo>
                        <a:pt x="762" y="594"/>
                      </a:lnTo>
                      <a:lnTo>
                        <a:pt x="768" y="600"/>
                      </a:lnTo>
                      <a:lnTo>
                        <a:pt x="768" y="594"/>
                      </a:lnTo>
                      <a:lnTo>
                        <a:pt x="768" y="588"/>
                      </a:lnTo>
                      <a:lnTo>
                        <a:pt x="774" y="582"/>
                      </a:lnTo>
                      <a:lnTo>
                        <a:pt x="768" y="576"/>
                      </a:lnTo>
                      <a:lnTo>
                        <a:pt x="762" y="576"/>
                      </a:lnTo>
                      <a:lnTo>
                        <a:pt x="756" y="576"/>
                      </a:lnTo>
                      <a:lnTo>
                        <a:pt x="690" y="576"/>
                      </a:lnTo>
                      <a:lnTo>
                        <a:pt x="624" y="570"/>
                      </a:lnTo>
                      <a:lnTo>
                        <a:pt x="600" y="564"/>
                      </a:lnTo>
                      <a:lnTo>
                        <a:pt x="576" y="564"/>
                      </a:lnTo>
                      <a:lnTo>
                        <a:pt x="558" y="570"/>
                      </a:lnTo>
                      <a:lnTo>
                        <a:pt x="552" y="576"/>
                      </a:lnTo>
                      <a:lnTo>
                        <a:pt x="552" y="582"/>
                      </a:lnTo>
                      <a:lnTo>
                        <a:pt x="552" y="588"/>
                      </a:lnTo>
                      <a:lnTo>
                        <a:pt x="546" y="594"/>
                      </a:lnTo>
                      <a:lnTo>
                        <a:pt x="546" y="600"/>
                      </a:lnTo>
                      <a:lnTo>
                        <a:pt x="540" y="606"/>
                      </a:lnTo>
                      <a:lnTo>
                        <a:pt x="534" y="618"/>
                      </a:lnTo>
                      <a:lnTo>
                        <a:pt x="534" y="624"/>
                      </a:lnTo>
                      <a:lnTo>
                        <a:pt x="534" y="630"/>
                      </a:lnTo>
                      <a:lnTo>
                        <a:pt x="534" y="636"/>
                      </a:lnTo>
                      <a:lnTo>
                        <a:pt x="528" y="636"/>
                      </a:lnTo>
                      <a:lnTo>
                        <a:pt x="516" y="642"/>
                      </a:lnTo>
                      <a:lnTo>
                        <a:pt x="516" y="648"/>
                      </a:lnTo>
                      <a:lnTo>
                        <a:pt x="510" y="648"/>
                      </a:lnTo>
                      <a:lnTo>
                        <a:pt x="504" y="654"/>
                      </a:lnTo>
                      <a:lnTo>
                        <a:pt x="492" y="666"/>
                      </a:lnTo>
                      <a:lnTo>
                        <a:pt x="492" y="672"/>
                      </a:lnTo>
                      <a:lnTo>
                        <a:pt x="492" y="684"/>
                      </a:lnTo>
                      <a:lnTo>
                        <a:pt x="486" y="690"/>
                      </a:lnTo>
                      <a:lnTo>
                        <a:pt x="480" y="696"/>
                      </a:lnTo>
                      <a:lnTo>
                        <a:pt x="486" y="702"/>
                      </a:lnTo>
                      <a:lnTo>
                        <a:pt x="492" y="702"/>
                      </a:lnTo>
                      <a:lnTo>
                        <a:pt x="486" y="708"/>
                      </a:lnTo>
                      <a:lnTo>
                        <a:pt x="480" y="708"/>
                      </a:lnTo>
                      <a:lnTo>
                        <a:pt x="480" y="714"/>
                      </a:lnTo>
                      <a:lnTo>
                        <a:pt x="474" y="714"/>
                      </a:lnTo>
                      <a:lnTo>
                        <a:pt x="474" y="720"/>
                      </a:lnTo>
                      <a:lnTo>
                        <a:pt x="480" y="726"/>
                      </a:lnTo>
                      <a:lnTo>
                        <a:pt x="474" y="726"/>
                      </a:lnTo>
                      <a:lnTo>
                        <a:pt x="474" y="738"/>
                      </a:lnTo>
                      <a:lnTo>
                        <a:pt x="474" y="744"/>
                      </a:lnTo>
                      <a:lnTo>
                        <a:pt x="474" y="750"/>
                      </a:lnTo>
                      <a:lnTo>
                        <a:pt x="480" y="750"/>
                      </a:lnTo>
                      <a:lnTo>
                        <a:pt x="480" y="756"/>
                      </a:lnTo>
                      <a:lnTo>
                        <a:pt x="492" y="762"/>
                      </a:lnTo>
                      <a:lnTo>
                        <a:pt x="498" y="774"/>
                      </a:lnTo>
                      <a:lnTo>
                        <a:pt x="498" y="780"/>
                      </a:lnTo>
                      <a:lnTo>
                        <a:pt x="504" y="786"/>
                      </a:lnTo>
                      <a:lnTo>
                        <a:pt x="510" y="792"/>
                      </a:lnTo>
                      <a:lnTo>
                        <a:pt x="504" y="798"/>
                      </a:lnTo>
                      <a:lnTo>
                        <a:pt x="504" y="804"/>
                      </a:lnTo>
                      <a:lnTo>
                        <a:pt x="504" y="810"/>
                      </a:lnTo>
                      <a:lnTo>
                        <a:pt x="498" y="822"/>
                      </a:lnTo>
                      <a:lnTo>
                        <a:pt x="492" y="828"/>
                      </a:lnTo>
                      <a:lnTo>
                        <a:pt x="492" y="834"/>
                      </a:lnTo>
                      <a:lnTo>
                        <a:pt x="486" y="840"/>
                      </a:lnTo>
                      <a:lnTo>
                        <a:pt x="480" y="846"/>
                      </a:lnTo>
                      <a:lnTo>
                        <a:pt x="474" y="852"/>
                      </a:lnTo>
                      <a:lnTo>
                        <a:pt x="468" y="858"/>
                      </a:lnTo>
                      <a:lnTo>
                        <a:pt x="474" y="858"/>
                      </a:lnTo>
                      <a:lnTo>
                        <a:pt x="468" y="864"/>
                      </a:lnTo>
                      <a:lnTo>
                        <a:pt x="474" y="870"/>
                      </a:lnTo>
                      <a:lnTo>
                        <a:pt x="474" y="876"/>
                      </a:lnTo>
                      <a:lnTo>
                        <a:pt x="456" y="894"/>
                      </a:lnTo>
                      <a:lnTo>
                        <a:pt x="450" y="894"/>
                      </a:lnTo>
                      <a:lnTo>
                        <a:pt x="444" y="900"/>
                      </a:lnTo>
                      <a:lnTo>
                        <a:pt x="444" y="894"/>
                      </a:lnTo>
                      <a:lnTo>
                        <a:pt x="438" y="894"/>
                      </a:lnTo>
                      <a:lnTo>
                        <a:pt x="432" y="900"/>
                      </a:lnTo>
                      <a:lnTo>
                        <a:pt x="432" y="906"/>
                      </a:lnTo>
                      <a:lnTo>
                        <a:pt x="420" y="906"/>
                      </a:lnTo>
                      <a:lnTo>
                        <a:pt x="420" y="912"/>
                      </a:lnTo>
                      <a:lnTo>
                        <a:pt x="420" y="918"/>
                      </a:lnTo>
                      <a:lnTo>
                        <a:pt x="426" y="918"/>
                      </a:lnTo>
                      <a:lnTo>
                        <a:pt x="426" y="924"/>
                      </a:lnTo>
                      <a:lnTo>
                        <a:pt x="426" y="930"/>
                      </a:lnTo>
                      <a:lnTo>
                        <a:pt x="420" y="930"/>
                      </a:lnTo>
                      <a:lnTo>
                        <a:pt x="414" y="936"/>
                      </a:lnTo>
                      <a:lnTo>
                        <a:pt x="414" y="942"/>
                      </a:lnTo>
                      <a:lnTo>
                        <a:pt x="414" y="948"/>
                      </a:lnTo>
                      <a:lnTo>
                        <a:pt x="414" y="954"/>
                      </a:lnTo>
                      <a:lnTo>
                        <a:pt x="426" y="960"/>
                      </a:lnTo>
                      <a:lnTo>
                        <a:pt x="432" y="966"/>
                      </a:lnTo>
                      <a:lnTo>
                        <a:pt x="438" y="972"/>
                      </a:lnTo>
                      <a:lnTo>
                        <a:pt x="444" y="972"/>
                      </a:lnTo>
                      <a:lnTo>
                        <a:pt x="444" y="978"/>
                      </a:lnTo>
                      <a:lnTo>
                        <a:pt x="450" y="978"/>
                      </a:lnTo>
                      <a:lnTo>
                        <a:pt x="450" y="984"/>
                      </a:lnTo>
                      <a:lnTo>
                        <a:pt x="456" y="990"/>
                      </a:lnTo>
                      <a:lnTo>
                        <a:pt x="456" y="996"/>
                      </a:lnTo>
                      <a:lnTo>
                        <a:pt x="462" y="1008"/>
                      </a:lnTo>
                      <a:lnTo>
                        <a:pt x="468" y="1008"/>
                      </a:lnTo>
                      <a:lnTo>
                        <a:pt x="468" y="1002"/>
                      </a:lnTo>
                      <a:lnTo>
                        <a:pt x="474" y="1008"/>
                      </a:lnTo>
                      <a:lnTo>
                        <a:pt x="480" y="1002"/>
                      </a:lnTo>
                      <a:lnTo>
                        <a:pt x="486" y="1008"/>
                      </a:lnTo>
                      <a:lnTo>
                        <a:pt x="486" y="1014"/>
                      </a:lnTo>
                      <a:lnTo>
                        <a:pt x="492" y="1014"/>
                      </a:lnTo>
                      <a:lnTo>
                        <a:pt x="492" y="1020"/>
                      </a:lnTo>
                      <a:lnTo>
                        <a:pt x="486" y="1020"/>
                      </a:lnTo>
                      <a:lnTo>
                        <a:pt x="492" y="1020"/>
                      </a:lnTo>
                      <a:lnTo>
                        <a:pt x="486" y="1020"/>
                      </a:lnTo>
                      <a:lnTo>
                        <a:pt x="486" y="1026"/>
                      </a:lnTo>
                      <a:lnTo>
                        <a:pt x="492" y="1026"/>
                      </a:lnTo>
                      <a:lnTo>
                        <a:pt x="486" y="1026"/>
                      </a:lnTo>
                      <a:lnTo>
                        <a:pt x="492" y="103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91" name="Freeform 31">
                  <a:extLst>
                    <a:ext uri="{FF2B5EF4-FFF2-40B4-BE49-F238E27FC236}">
                      <a16:creationId xmlns:a16="http://schemas.microsoft.com/office/drawing/2014/main" xmlns="" id="{BA647A9A-0281-48E6-AE3B-3EABE9FF64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132" y="2902"/>
                  <a:ext cx="467" cy="93"/>
                </a:xfrm>
                <a:custGeom>
                  <a:avLst/>
                  <a:gdLst>
                    <a:gd name="T0" fmla="*/ 69 w 1056"/>
                    <a:gd name="T1" fmla="*/ 7 h 210"/>
                    <a:gd name="T2" fmla="*/ 63 w 1056"/>
                    <a:gd name="T3" fmla="*/ 5 h 210"/>
                    <a:gd name="T4" fmla="*/ 57 w 1056"/>
                    <a:gd name="T5" fmla="*/ 5 h 210"/>
                    <a:gd name="T6" fmla="*/ 54 w 1056"/>
                    <a:gd name="T7" fmla="*/ 6 h 210"/>
                    <a:gd name="T8" fmla="*/ 51 w 1056"/>
                    <a:gd name="T9" fmla="*/ 7 h 210"/>
                    <a:gd name="T10" fmla="*/ 46 w 1056"/>
                    <a:gd name="T11" fmla="*/ 9 h 210"/>
                    <a:gd name="T12" fmla="*/ 42 w 1056"/>
                    <a:gd name="T13" fmla="*/ 8 h 210"/>
                    <a:gd name="T14" fmla="*/ 42 w 1056"/>
                    <a:gd name="T15" fmla="*/ 5 h 210"/>
                    <a:gd name="T16" fmla="*/ 41 w 1056"/>
                    <a:gd name="T17" fmla="*/ 7 h 210"/>
                    <a:gd name="T18" fmla="*/ 38 w 1056"/>
                    <a:gd name="T19" fmla="*/ 10 h 210"/>
                    <a:gd name="T20" fmla="*/ 37 w 1056"/>
                    <a:gd name="T21" fmla="*/ 12 h 210"/>
                    <a:gd name="T22" fmla="*/ 37 w 1056"/>
                    <a:gd name="T23" fmla="*/ 15 h 210"/>
                    <a:gd name="T24" fmla="*/ 37 w 1056"/>
                    <a:gd name="T25" fmla="*/ 16 h 210"/>
                    <a:gd name="T26" fmla="*/ 38 w 1056"/>
                    <a:gd name="T27" fmla="*/ 16 h 210"/>
                    <a:gd name="T28" fmla="*/ 34 w 1056"/>
                    <a:gd name="T29" fmla="*/ 16 h 210"/>
                    <a:gd name="T30" fmla="*/ 26 w 1056"/>
                    <a:gd name="T31" fmla="*/ 16 h 210"/>
                    <a:gd name="T32" fmla="*/ 20 w 1056"/>
                    <a:gd name="T33" fmla="*/ 17 h 210"/>
                    <a:gd name="T34" fmla="*/ 13 w 1056"/>
                    <a:gd name="T35" fmla="*/ 17 h 210"/>
                    <a:gd name="T36" fmla="*/ 6 w 1056"/>
                    <a:gd name="T37" fmla="*/ 17 h 210"/>
                    <a:gd name="T38" fmla="*/ 1 w 1056"/>
                    <a:gd name="T39" fmla="*/ 18 h 210"/>
                    <a:gd name="T40" fmla="*/ 3 w 1056"/>
                    <a:gd name="T41" fmla="*/ 14 h 210"/>
                    <a:gd name="T42" fmla="*/ 8 w 1056"/>
                    <a:gd name="T43" fmla="*/ 15 h 210"/>
                    <a:gd name="T44" fmla="*/ 11 w 1056"/>
                    <a:gd name="T45" fmla="*/ 12 h 210"/>
                    <a:gd name="T46" fmla="*/ 26 w 1056"/>
                    <a:gd name="T47" fmla="*/ 10 h 210"/>
                    <a:gd name="T48" fmla="*/ 29 w 1056"/>
                    <a:gd name="T49" fmla="*/ 5 h 210"/>
                    <a:gd name="T50" fmla="*/ 34 w 1056"/>
                    <a:gd name="T51" fmla="*/ 1 h 210"/>
                    <a:gd name="T52" fmla="*/ 41 w 1056"/>
                    <a:gd name="T53" fmla="*/ 3 h 210"/>
                    <a:gd name="T54" fmla="*/ 73 w 1056"/>
                    <a:gd name="T55" fmla="*/ 1 h 210"/>
                    <a:gd name="T56" fmla="*/ 75 w 1056"/>
                    <a:gd name="T57" fmla="*/ 4 h 210"/>
                    <a:gd name="T58" fmla="*/ 85 w 1056"/>
                    <a:gd name="T59" fmla="*/ 15 h 210"/>
                    <a:gd name="T60" fmla="*/ 91 w 1056"/>
                    <a:gd name="T61" fmla="*/ 18 h 210"/>
                    <a:gd name="T62" fmla="*/ 85 w 1056"/>
                    <a:gd name="T63" fmla="*/ 18 h 210"/>
                    <a:gd name="T64" fmla="*/ 79 w 1056"/>
                    <a:gd name="T65" fmla="*/ 16 h 210"/>
                    <a:gd name="T66" fmla="*/ 74 w 1056"/>
                    <a:gd name="T67" fmla="*/ 16 h 210"/>
                    <a:gd name="T68" fmla="*/ 69 w 1056"/>
                    <a:gd name="T69" fmla="*/ 15 h 210"/>
                    <a:gd name="T70" fmla="*/ 65 w 1056"/>
                    <a:gd name="T71" fmla="*/ 14 h 210"/>
                    <a:gd name="T72" fmla="*/ 59 w 1056"/>
                    <a:gd name="T73" fmla="*/ 15 h 210"/>
                    <a:gd name="T74" fmla="*/ 54 w 1056"/>
                    <a:gd name="T75" fmla="*/ 15 h 210"/>
                    <a:gd name="T76" fmla="*/ 49 w 1056"/>
                    <a:gd name="T77" fmla="*/ 15 h 210"/>
                    <a:gd name="T78" fmla="*/ 42 w 1056"/>
                    <a:gd name="T79" fmla="*/ 15 h 210"/>
                    <a:gd name="T80" fmla="*/ 38 w 1056"/>
                    <a:gd name="T81" fmla="*/ 16 h 210"/>
                    <a:gd name="T82" fmla="*/ 41 w 1056"/>
                    <a:gd name="T83" fmla="*/ 14 h 210"/>
                    <a:gd name="T84" fmla="*/ 42 w 1056"/>
                    <a:gd name="T85" fmla="*/ 13 h 210"/>
                    <a:gd name="T86" fmla="*/ 45 w 1056"/>
                    <a:gd name="T87" fmla="*/ 13 h 210"/>
                    <a:gd name="T88" fmla="*/ 48 w 1056"/>
                    <a:gd name="T89" fmla="*/ 12 h 210"/>
                    <a:gd name="T90" fmla="*/ 51 w 1056"/>
                    <a:gd name="T91" fmla="*/ 11 h 210"/>
                    <a:gd name="T92" fmla="*/ 54 w 1056"/>
                    <a:gd name="T93" fmla="*/ 9 h 210"/>
                    <a:gd name="T94" fmla="*/ 57 w 1056"/>
                    <a:gd name="T95" fmla="*/ 8 h 210"/>
                    <a:gd name="T96" fmla="*/ 60 w 1056"/>
                    <a:gd name="T97" fmla="*/ 5 h 210"/>
                    <a:gd name="T98" fmla="*/ 65 w 1056"/>
                    <a:gd name="T99" fmla="*/ 5 h 210"/>
                    <a:gd name="T100" fmla="*/ 72 w 1056"/>
                    <a:gd name="T101" fmla="*/ 7 h 210"/>
                    <a:gd name="T102" fmla="*/ 77 w 1056"/>
                    <a:gd name="T103" fmla="*/ 11 h 210"/>
                    <a:gd name="T104" fmla="*/ 69 w 1056"/>
                    <a:gd name="T105" fmla="*/ 10 h 210"/>
                    <a:gd name="T106" fmla="*/ 72 w 1056"/>
                    <a:gd name="T107" fmla="*/ 12 h 210"/>
                    <a:gd name="T108" fmla="*/ 78 w 1056"/>
                    <a:gd name="T109" fmla="*/ 15 h 210"/>
                    <a:gd name="T110" fmla="*/ 84 w 1056"/>
                    <a:gd name="T111" fmla="*/ 14 h 210"/>
                    <a:gd name="T112" fmla="*/ 84 w 1056"/>
                    <a:gd name="T113" fmla="*/ 14 h 210"/>
                    <a:gd name="T114" fmla="*/ 78 w 1056"/>
                    <a:gd name="T115" fmla="*/ 13 h 210"/>
                    <a:gd name="T116" fmla="*/ 76 w 1056"/>
                    <a:gd name="T117" fmla="*/ 14 h 210"/>
                    <a:gd name="T118" fmla="*/ 38 w 1056"/>
                    <a:gd name="T119" fmla="*/ 12 h 210"/>
                    <a:gd name="T120" fmla="*/ 41 w 1056"/>
                    <a:gd name="T121" fmla="*/ 12 h 210"/>
                    <a:gd name="T122" fmla="*/ 40 w 1056"/>
                    <a:gd name="T123" fmla="*/ 14 h 21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056"/>
                    <a:gd name="T187" fmla="*/ 0 h 210"/>
                    <a:gd name="T188" fmla="*/ 1056 w 1056"/>
                    <a:gd name="T189" fmla="*/ 210 h 21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056" h="210">
                      <a:moveTo>
                        <a:pt x="870" y="90"/>
                      </a:moveTo>
                      <a:lnTo>
                        <a:pt x="864" y="90"/>
                      </a:lnTo>
                      <a:lnTo>
                        <a:pt x="852" y="84"/>
                      </a:lnTo>
                      <a:lnTo>
                        <a:pt x="846" y="84"/>
                      </a:lnTo>
                      <a:lnTo>
                        <a:pt x="846" y="78"/>
                      </a:lnTo>
                      <a:lnTo>
                        <a:pt x="840" y="78"/>
                      </a:lnTo>
                      <a:lnTo>
                        <a:pt x="834" y="78"/>
                      </a:lnTo>
                      <a:lnTo>
                        <a:pt x="834" y="72"/>
                      </a:lnTo>
                      <a:lnTo>
                        <a:pt x="804" y="78"/>
                      </a:lnTo>
                      <a:lnTo>
                        <a:pt x="798" y="78"/>
                      </a:lnTo>
                      <a:lnTo>
                        <a:pt x="792" y="72"/>
                      </a:lnTo>
                      <a:lnTo>
                        <a:pt x="780" y="60"/>
                      </a:lnTo>
                      <a:lnTo>
                        <a:pt x="768" y="54"/>
                      </a:lnTo>
                      <a:lnTo>
                        <a:pt x="756" y="54"/>
                      </a:lnTo>
                      <a:lnTo>
                        <a:pt x="750" y="54"/>
                      </a:lnTo>
                      <a:lnTo>
                        <a:pt x="750" y="48"/>
                      </a:lnTo>
                      <a:lnTo>
                        <a:pt x="744" y="48"/>
                      </a:lnTo>
                      <a:lnTo>
                        <a:pt x="738" y="48"/>
                      </a:lnTo>
                      <a:lnTo>
                        <a:pt x="732" y="48"/>
                      </a:lnTo>
                      <a:lnTo>
                        <a:pt x="732" y="54"/>
                      </a:lnTo>
                      <a:lnTo>
                        <a:pt x="726" y="48"/>
                      </a:lnTo>
                      <a:lnTo>
                        <a:pt x="720" y="48"/>
                      </a:lnTo>
                      <a:lnTo>
                        <a:pt x="714" y="48"/>
                      </a:lnTo>
                      <a:lnTo>
                        <a:pt x="708" y="48"/>
                      </a:lnTo>
                      <a:lnTo>
                        <a:pt x="702" y="48"/>
                      </a:lnTo>
                      <a:lnTo>
                        <a:pt x="696" y="48"/>
                      </a:lnTo>
                      <a:lnTo>
                        <a:pt x="684" y="48"/>
                      </a:lnTo>
                      <a:lnTo>
                        <a:pt x="678" y="48"/>
                      </a:lnTo>
                      <a:lnTo>
                        <a:pt x="672" y="48"/>
                      </a:lnTo>
                      <a:lnTo>
                        <a:pt x="666" y="54"/>
                      </a:lnTo>
                      <a:lnTo>
                        <a:pt x="660" y="54"/>
                      </a:lnTo>
                      <a:lnTo>
                        <a:pt x="660" y="48"/>
                      </a:lnTo>
                      <a:lnTo>
                        <a:pt x="654" y="48"/>
                      </a:lnTo>
                      <a:lnTo>
                        <a:pt x="648" y="48"/>
                      </a:lnTo>
                      <a:lnTo>
                        <a:pt x="642" y="48"/>
                      </a:lnTo>
                      <a:lnTo>
                        <a:pt x="642" y="54"/>
                      </a:lnTo>
                      <a:lnTo>
                        <a:pt x="636" y="54"/>
                      </a:lnTo>
                      <a:lnTo>
                        <a:pt x="636" y="60"/>
                      </a:lnTo>
                      <a:lnTo>
                        <a:pt x="630" y="60"/>
                      </a:lnTo>
                      <a:lnTo>
                        <a:pt x="630" y="66"/>
                      </a:lnTo>
                      <a:lnTo>
                        <a:pt x="624" y="66"/>
                      </a:lnTo>
                      <a:lnTo>
                        <a:pt x="618" y="66"/>
                      </a:lnTo>
                      <a:lnTo>
                        <a:pt x="618" y="72"/>
                      </a:lnTo>
                      <a:lnTo>
                        <a:pt x="612" y="78"/>
                      </a:lnTo>
                      <a:lnTo>
                        <a:pt x="606" y="78"/>
                      </a:lnTo>
                      <a:lnTo>
                        <a:pt x="606" y="84"/>
                      </a:lnTo>
                      <a:lnTo>
                        <a:pt x="600" y="84"/>
                      </a:lnTo>
                      <a:lnTo>
                        <a:pt x="594" y="90"/>
                      </a:lnTo>
                      <a:lnTo>
                        <a:pt x="588" y="90"/>
                      </a:lnTo>
                      <a:lnTo>
                        <a:pt x="588" y="84"/>
                      </a:lnTo>
                      <a:lnTo>
                        <a:pt x="582" y="84"/>
                      </a:lnTo>
                      <a:lnTo>
                        <a:pt x="576" y="84"/>
                      </a:lnTo>
                      <a:lnTo>
                        <a:pt x="570" y="84"/>
                      </a:lnTo>
                      <a:lnTo>
                        <a:pt x="564" y="84"/>
                      </a:lnTo>
                      <a:lnTo>
                        <a:pt x="558" y="90"/>
                      </a:lnTo>
                      <a:lnTo>
                        <a:pt x="558" y="96"/>
                      </a:lnTo>
                      <a:lnTo>
                        <a:pt x="552" y="96"/>
                      </a:lnTo>
                      <a:lnTo>
                        <a:pt x="546" y="102"/>
                      </a:lnTo>
                      <a:lnTo>
                        <a:pt x="540" y="102"/>
                      </a:lnTo>
                      <a:lnTo>
                        <a:pt x="534" y="102"/>
                      </a:lnTo>
                      <a:lnTo>
                        <a:pt x="528" y="102"/>
                      </a:lnTo>
                      <a:lnTo>
                        <a:pt x="528" y="108"/>
                      </a:lnTo>
                      <a:lnTo>
                        <a:pt x="522" y="108"/>
                      </a:lnTo>
                      <a:lnTo>
                        <a:pt x="522" y="102"/>
                      </a:lnTo>
                      <a:lnTo>
                        <a:pt x="516" y="102"/>
                      </a:lnTo>
                      <a:lnTo>
                        <a:pt x="510" y="102"/>
                      </a:lnTo>
                      <a:lnTo>
                        <a:pt x="504" y="102"/>
                      </a:lnTo>
                      <a:lnTo>
                        <a:pt x="498" y="102"/>
                      </a:lnTo>
                      <a:lnTo>
                        <a:pt x="498" y="96"/>
                      </a:lnTo>
                      <a:lnTo>
                        <a:pt x="492" y="96"/>
                      </a:lnTo>
                      <a:lnTo>
                        <a:pt x="492" y="90"/>
                      </a:lnTo>
                      <a:lnTo>
                        <a:pt x="492" y="84"/>
                      </a:lnTo>
                      <a:lnTo>
                        <a:pt x="492" y="78"/>
                      </a:lnTo>
                      <a:lnTo>
                        <a:pt x="498" y="78"/>
                      </a:lnTo>
                      <a:lnTo>
                        <a:pt x="498" y="72"/>
                      </a:lnTo>
                      <a:lnTo>
                        <a:pt x="498" y="66"/>
                      </a:lnTo>
                      <a:lnTo>
                        <a:pt x="504" y="60"/>
                      </a:lnTo>
                      <a:lnTo>
                        <a:pt x="498" y="60"/>
                      </a:lnTo>
                      <a:lnTo>
                        <a:pt x="498" y="54"/>
                      </a:lnTo>
                      <a:lnTo>
                        <a:pt x="492" y="54"/>
                      </a:lnTo>
                      <a:lnTo>
                        <a:pt x="492" y="60"/>
                      </a:lnTo>
                      <a:lnTo>
                        <a:pt x="486" y="60"/>
                      </a:lnTo>
                      <a:lnTo>
                        <a:pt x="486" y="66"/>
                      </a:lnTo>
                      <a:lnTo>
                        <a:pt x="480" y="66"/>
                      </a:lnTo>
                      <a:lnTo>
                        <a:pt x="474" y="72"/>
                      </a:lnTo>
                      <a:lnTo>
                        <a:pt x="474" y="66"/>
                      </a:lnTo>
                      <a:lnTo>
                        <a:pt x="474" y="72"/>
                      </a:lnTo>
                      <a:lnTo>
                        <a:pt x="468" y="72"/>
                      </a:lnTo>
                      <a:lnTo>
                        <a:pt x="468" y="78"/>
                      </a:lnTo>
                      <a:lnTo>
                        <a:pt x="468" y="84"/>
                      </a:lnTo>
                      <a:lnTo>
                        <a:pt x="462" y="90"/>
                      </a:lnTo>
                      <a:lnTo>
                        <a:pt x="462" y="84"/>
                      </a:lnTo>
                      <a:lnTo>
                        <a:pt x="456" y="84"/>
                      </a:lnTo>
                      <a:lnTo>
                        <a:pt x="450" y="84"/>
                      </a:lnTo>
                      <a:lnTo>
                        <a:pt x="450" y="90"/>
                      </a:lnTo>
                      <a:lnTo>
                        <a:pt x="450" y="96"/>
                      </a:lnTo>
                      <a:lnTo>
                        <a:pt x="450" y="102"/>
                      </a:lnTo>
                      <a:lnTo>
                        <a:pt x="444" y="102"/>
                      </a:lnTo>
                      <a:lnTo>
                        <a:pt x="444" y="108"/>
                      </a:lnTo>
                      <a:lnTo>
                        <a:pt x="444" y="114"/>
                      </a:lnTo>
                      <a:lnTo>
                        <a:pt x="450" y="114"/>
                      </a:lnTo>
                      <a:lnTo>
                        <a:pt x="444" y="120"/>
                      </a:lnTo>
                      <a:lnTo>
                        <a:pt x="444" y="126"/>
                      </a:lnTo>
                      <a:lnTo>
                        <a:pt x="438" y="126"/>
                      </a:lnTo>
                      <a:lnTo>
                        <a:pt x="438" y="132"/>
                      </a:lnTo>
                      <a:lnTo>
                        <a:pt x="438" y="138"/>
                      </a:lnTo>
                      <a:lnTo>
                        <a:pt x="438" y="144"/>
                      </a:lnTo>
                      <a:lnTo>
                        <a:pt x="432" y="144"/>
                      </a:lnTo>
                      <a:lnTo>
                        <a:pt x="432" y="150"/>
                      </a:lnTo>
                      <a:lnTo>
                        <a:pt x="432" y="144"/>
                      </a:lnTo>
                      <a:lnTo>
                        <a:pt x="426" y="144"/>
                      </a:lnTo>
                      <a:lnTo>
                        <a:pt x="426" y="150"/>
                      </a:lnTo>
                      <a:lnTo>
                        <a:pt x="426" y="156"/>
                      </a:lnTo>
                      <a:lnTo>
                        <a:pt x="432" y="156"/>
                      </a:lnTo>
                      <a:lnTo>
                        <a:pt x="438" y="156"/>
                      </a:lnTo>
                      <a:lnTo>
                        <a:pt x="438" y="162"/>
                      </a:lnTo>
                      <a:lnTo>
                        <a:pt x="438" y="168"/>
                      </a:lnTo>
                      <a:lnTo>
                        <a:pt x="432" y="162"/>
                      </a:lnTo>
                      <a:lnTo>
                        <a:pt x="432" y="168"/>
                      </a:lnTo>
                      <a:lnTo>
                        <a:pt x="426" y="168"/>
                      </a:lnTo>
                      <a:lnTo>
                        <a:pt x="420" y="168"/>
                      </a:lnTo>
                      <a:lnTo>
                        <a:pt x="420" y="174"/>
                      </a:lnTo>
                      <a:lnTo>
                        <a:pt x="426" y="168"/>
                      </a:lnTo>
                      <a:lnTo>
                        <a:pt x="432" y="168"/>
                      </a:lnTo>
                      <a:lnTo>
                        <a:pt x="438" y="168"/>
                      </a:lnTo>
                      <a:lnTo>
                        <a:pt x="432" y="168"/>
                      </a:lnTo>
                      <a:lnTo>
                        <a:pt x="438" y="168"/>
                      </a:lnTo>
                      <a:lnTo>
                        <a:pt x="438" y="174"/>
                      </a:lnTo>
                      <a:lnTo>
                        <a:pt x="438" y="180"/>
                      </a:lnTo>
                      <a:lnTo>
                        <a:pt x="432" y="180"/>
                      </a:lnTo>
                      <a:lnTo>
                        <a:pt x="432" y="186"/>
                      </a:lnTo>
                      <a:lnTo>
                        <a:pt x="432" y="180"/>
                      </a:lnTo>
                      <a:lnTo>
                        <a:pt x="438" y="180"/>
                      </a:lnTo>
                      <a:lnTo>
                        <a:pt x="438" y="174"/>
                      </a:lnTo>
                      <a:lnTo>
                        <a:pt x="444" y="174"/>
                      </a:lnTo>
                      <a:lnTo>
                        <a:pt x="438" y="174"/>
                      </a:lnTo>
                      <a:lnTo>
                        <a:pt x="444" y="174"/>
                      </a:lnTo>
                      <a:lnTo>
                        <a:pt x="444" y="168"/>
                      </a:lnTo>
                      <a:lnTo>
                        <a:pt x="444" y="174"/>
                      </a:lnTo>
                      <a:lnTo>
                        <a:pt x="444" y="180"/>
                      </a:lnTo>
                      <a:lnTo>
                        <a:pt x="444" y="186"/>
                      </a:lnTo>
                      <a:lnTo>
                        <a:pt x="444" y="192"/>
                      </a:lnTo>
                      <a:lnTo>
                        <a:pt x="438" y="192"/>
                      </a:lnTo>
                      <a:lnTo>
                        <a:pt x="432" y="192"/>
                      </a:lnTo>
                      <a:lnTo>
                        <a:pt x="426" y="192"/>
                      </a:lnTo>
                      <a:lnTo>
                        <a:pt x="420" y="186"/>
                      </a:lnTo>
                      <a:lnTo>
                        <a:pt x="414" y="186"/>
                      </a:lnTo>
                      <a:lnTo>
                        <a:pt x="408" y="186"/>
                      </a:lnTo>
                      <a:lnTo>
                        <a:pt x="402" y="186"/>
                      </a:lnTo>
                      <a:lnTo>
                        <a:pt x="396" y="186"/>
                      </a:lnTo>
                      <a:lnTo>
                        <a:pt x="390" y="186"/>
                      </a:lnTo>
                      <a:lnTo>
                        <a:pt x="384" y="186"/>
                      </a:lnTo>
                      <a:lnTo>
                        <a:pt x="378" y="186"/>
                      </a:lnTo>
                      <a:lnTo>
                        <a:pt x="372" y="186"/>
                      </a:lnTo>
                      <a:lnTo>
                        <a:pt x="354" y="186"/>
                      </a:lnTo>
                      <a:lnTo>
                        <a:pt x="342" y="186"/>
                      </a:lnTo>
                      <a:lnTo>
                        <a:pt x="324" y="186"/>
                      </a:lnTo>
                      <a:lnTo>
                        <a:pt x="312" y="186"/>
                      </a:lnTo>
                      <a:lnTo>
                        <a:pt x="306" y="186"/>
                      </a:lnTo>
                      <a:lnTo>
                        <a:pt x="300" y="186"/>
                      </a:lnTo>
                      <a:lnTo>
                        <a:pt x="294" y="186"/>
                      </a:lnTo>
                      <a:lnTo>
                        <a:pt x="282" y="186"/>
                      </a:lnTo>
                      <a:lnTo>
                        <a:pt x="270" y="186"/>
                      </a:lnTo>
                      <a:lnTo>
                        <a:pt x="264" y="186"/>
                      </a:lnTo>
                      <a:lnTo>
                        <a:pt x="258" y="192"/>
                      </a:lnTo>
                      <a:lnTo>
                        <a:pt x="258" y="186"/>
                      </a:lnTo>
                      <a:lnTo>
                        <a:pt x="246" y="186"/>
                      </a:lnTo>
                      <a:lnTo>
                        <a:pt x="240" y="186"/>
                      </a:lnTo>
                      <a:lnTo>
                        <a:pt x="234" y="186"/>
                      </a:lnTo>
                      <a:lnTo>
                        <a:pt x="228" y="192"/>
                      </a:lnTo>
                      <a:lnTo>
                        <a:pt x="222" y="192"/>
                      </a:lnTo>
                      <a:lnTo>
                        <a:pt x="216" y="192"/>
                      </a:lnTo>
                      <a:lnTo>
                        <a:pt x="210" y="192"/>
                      </a:lnTo>
                      <a:lnTo>
                        <a:pt x="204" y="192"/>
                      </a:lnTo>
                      <a:lnTo>
                        <a:pt x="198" y="192"/>
                      </a:lnTo>
                      <a:lnTo>
                        <a:pt x="192" y="192"/>
                      </a:lnTo>
                      <a:lnTo>
                        <a:pt x="180" y="192"/>
                      </a:lnTo>
                      <a:lnTo>
                        <a:pt x="168" y="192"/>
                      </a:lnTo>
                      <a:lnTo>
                        <a:pt x="162" y="192"/>
                      </a:lnTo>
                      <a:lnTo>
                        <a:pt x="150" y="192"/>
                      </a:lnTo>
                      <a:lnTo>
                        <a:pt x="138" y="192"/>
                      </a:lnTo>
                      <a:lnTo>
                        <a:pt x="132" y="192"/>
                      </a:lnTo>
                      <a:lnTo>
                        <a:pt x="120" y="192"/>
                      </a:lnTo>
                      <a:lnTo>
                        <a:pt x="114" y="192"/>
                      </a:lnTo>
                      <a:lnTo>
                        <a:pt x="108" y="192"/>
                      </a:lnTo>
                      <a:lnTo>
                        <a:pt x="102" y="192"/>
                      </a:lnTo>
                      <a:lnTo>
                        <a:pt x="90" y="192"/>
                      </a:lnTo>
                      <a:lnTo>
                        <a:pt x="84" y="192"/>
                      </a:lnTo>
                      <a:lnTo>
                        <a:pt x="78" y="192"/>
                      </a:lnTo>
                      <a:lnTo>
                        <a:pt x="72" y="198"/>
                      </a:lnTo>
                      <a:lnTo>
                        <a:pt x="66" y="198"/>
                      </a:lnTo>
                      <a:lnTo>
                        <a:pt x="60" y="198"/>
                      </a:lnTo>
                      <a:lnTo>
                        <a:pt x="54" y="198"/>
                      </a:lnTo>
                      <a:lnTo>
                        <a:pt x="48" y="198"/>
                      </a:lnTo>
                      <a:lnTo>
                        <a:pt x="42" y="198"/>
                      </a:lnTo>
                      <a:lnTo>
                        <a:pt x="36" y="198"/>
                      </a:lnTo>
                      <a:lnTo>
                        <a:pt x="30" y="204"/>
                      </a:lnTo>
                      <a:lnTo>
                        <a:pt x="24" y="204"/>
                      </a:lnTo>
                      <a:lnTo>
                        <a:pt x="18" y="204"/>
                      </a:lnTo>
                      <a:lnTo>
                        <a:pt x="12" y="204"/>
                      </a:lnTo>
                      <a:lnTo>
                        <a:pt x="6" y="210"/>
                      </a:lnTo>
                      <a:lnTo>
                        <a:pt x="0" y="186"/>
                      </a:lnTo>
                      <a:lnTo>
                        <a:pt x="0" y="180"/>
                      </a:lnTo>
                      <a:lnTo>
                        <a:pt x="0" y="174"/>
                      </a:lnTo>
                      <a:lnTo>
                        <a:pt x="6" y="156"/>
                      </a:lnTo>
                      <a:lnTo>
                        <a:pt x="12" y="156"/>
                      </a:lnTo>
                      <a:lnTo>
                        <a:pt x="18" y="156"/>
                      </a:lnTo>
                      <a:lnTo>
                        <a:pt x="24" y="162"/>
                      </a:lnTo>
                      <a:lnTo>
                        <a:pt x="30" y="162"/>
                      </a:lnTo>
                      <a:lnTo>
                        <a:pt x="36" y="162"/>
                      </a:lnTo>
                      <a:lnTo>
                        <a:pt x="42" y="162"/>
                      </a:lnTo>
                      <a:lnTo>
                        <a:pt x="48" y="162"/>
                      </a:lnTo>
                      <a:lnTo>
                        <a:pt x="54" y="156"/>
                      </a:lnTo>
                      <a:lnTo>
                        <a:pt x="60" y="156"/>
                      </a:lnTo>
                      <a:lnTo>
                        <a:pt x="66" y="156"/>
                      </a:lnTo>
                      <a:lnTo>
                        <a:pt x="72" y="156"/>
                      </a:lnTo>
                      <a:lnTo>
                        <a:pt x="78" y="162"/>
                      </a:lnTo>
                      <a:lnTo>
                        <a:pt x="84" y="162"/>
                      </a:lnTo>
                      <a:lnTo>
                        <a:pt x="90" y="162"/>
                      </a:lnTo>
                      <a:lnTo>
                        <a:pt x="90" y="168"/>
                      </a:lnTo>
                      <a:lnTo>
                        <a:pt x="96" y="168"/>
                      </a:lnTo>
                      <a:lnTo>
                        <a:pt x="96" y="162"/>
                      </a:lnTo>
                      <a:lnTo>
                        <a:pt x="102" y="162"/>
                      </a:lnTo>
                      <a:lnTo>
                        <a:pt x="102" y="156"/>
                      </a:lnTo>
                      <a:lnTo>
                        <a:pt x="108" y="156"/>
                      </a:lnTo>
                      <a:lnTo>
                        <a:pt x="108" y="150"/>
                      </a:lnTo>
                      <a:lnTo>
                        <a:pt x="114" y="150"/>
                      </a:lnTo>
                      <a:lnTo>
                        <a:pt x="114" y="144"/>
                      </a:lnTo>
                      <a:lnTo>
                        <a:pt x="120" y="144"/>
                      </a:lnTo>
                      <a:lnTo>
                        <a:pt x="126" y="144"/>
                      </a:lnTo>
                      <a:lnTo>
                        <a:pt x="126" y="138"/>
                      </a:lnTo>
                      <a:lnTo>
                        <a:pt x="126" y="132"/>
                      </a:lnTo>
                      <a:lnTo>
                        <a:pt x="126" y="126"/>
                      </a:lnTo>
                      <a:lnTo>
                        <a:pt x="192" y="126"/>
                      </a:lnTo>
                      <a:lnTo>
                        <a:pt x="258" y="126"/>
                      </a:lnTo>
                      <a:lnTo>
                        <a:pt x="264" y="126"/>
                      </a:lnTo>
                      <a:lnTo>
                        <a:pt x="270" y="126"/>
                      </a:lnTo>
                      <a:lnTo>
                        <a:pt x="276" y="120"/>
                      </a:lnTo>
                      <a:lnTo>
                        <a:pt x="282" y="120"/>
                      </a:lnTo>
                      <a:lnTo>
                        <a:pt x="300" y="120"/>
                      </a:lnTo>
                      <a:lnTo>
                        <a:pt x="306" y="114"/>
                      </a:lnTo>
                      <a:lnTo>
                        <a:pt x="312" y="108"/>
                      </a:lnTo>
                      <a:lnTo>
                        <a:pt x="318" y="102"/>
                      </a:lnTo>
                      <a:lnTo>
                        <a:pt x="324" y="102"/>
                      </a:lnTo>
                      <a:lnTo>
                        <a:pt x="324" y="96"/>
                      </a:lnTo>
                      <a:lnTo>
                        <a:pt x="318" y="90"/>
                      </a:lnTo>
                      <a:lnTo>
                        <a:pt x="318" y="84"/>
                      </a:lnTo>
                      <a:lnTo>
                        <a:pt x="324" y="72"/>
                      </a:lnTo>
                      <a:lnTo>
                        <a:pt x="336" y="66"/>
                      </a:lnTo>
                      <a:lnTo>
                        <a:pt x="336" y="60"/>
                      </a:lnTo>
                      <a:lnTo>
                        <a:pt x="342" y="54"/>
                      </a:lnTo>
                      <a:lnTo>
                        <a:pt x="342" y="48"/>
                      </a:lnTo>
                      <a:lnTo>
                        <a:pt x="342" y="30"/>
                      </a:lnTo>
                      <a:lnTo>
                        <a:pt x="342" y="24"/>
                      </a:lnTo>
                      <a:lnTo>
                        <a:pt x="354" y="0"/>
                      </a:lnTo>
                      <a:lnTo>
                        <a:pt x="360" y="0"/>
                      </a:lnTo>
                      <a:lnTo>
                        <a:pt x="366" y="0"/>
                      </a:lnTo>
                      <a:lnTo>
                        <a:pt x="366" y="6"/>
                      </a:lnTo>
                      <a:lnTo>
                        <a:pt x="378" y="12"/>
                      </a:lnTo>
                      <a:lnTo>
                        <a:pt x="390" y="12"/>
                      </a:lnTo>
                      <a:lnTo>
                        <a:pt x="390" y="18"/>
                      </a:lnTo>
                      <a:lnTo>
                        <a:pt x="402" y="18"/>
                      </a:lnTo>
                      <a:lnTo>
                        <a:pt x="408" y="18"/>
                      </a:lnTo>
                      <a:lnTo>
                        <a:pt x="414" y="24"/>
                      </a:lnTo>
                      <a:lnTo>
                        <a:pt x="414" y="30"/>
                      </a:lnTo>
                      <a:lnTo>
                        <a:pt x="420" y="30"/>
                      </a:lnTo>
                      <a:lnTo>
                        <a:pt x="426" y="36"/>
                      </a:lnTo>
                      <a:lnTo>
                        <a:pt x="462" y="36"/>
                      </a:lnTo>
                      <a:lnTo>
                        <a:pt x="468" y="36"/>
                      </a:lnTo>
                      <a:lnTo>
                        <a:pt x="474" y="30"/>
                      </a:lnTo>
                      <a:lnTo>
                        <a:pt x="474" y="18"/>
                      </a:lnTo>
                      <a:lnTo>
                        <a:pt x="474" y="12"/>
                      </a:lnTo>
                      <a:lnTo>
                        <a:pt x="480" y="12"/>
                      </a:lnTo>
                      <a:lnTo>
                        <a:pt x="486" y="12"/>
                      </a:lnTo>
                      <a:lnTo>
                        <a:pt x="606" y="12"/>
                      </a:lnTo>
                      <a:lnTo>
                        <a:pt x="630" y="12"/>
                      </a:lnTo>
                      <a:lnTo>
                        <a:pt x="678" y="12"/>
                      </a:lnTo>
                      <a:lnTo>
                        <a:pt x="744" y="12"/>
                      </a:lnTo>
                      <a:lnTo>
                        <a:pt x="774" y="12"/>
                      </a:lnTo>
                      <a:lnTo>
                        <a:pt x="846" y="12"/>
                      </a:lnTo>
                      <a:lnTo>
                        <a:pt x="852" y="12"/>
                      </a:lnTo>
                      <a:lnTo>
                        <a:pt x="852" y="6"/>
                      </a:lnTo>
                      <a:lnTo>
                        <a:pt x="888" y="12"/>
                      </a:lnTo>
                      <a:lnTo>
                        <a:pt x="888" y="24"/>
                      </a:lnTo>
                      <a:lnTo>
                        <a:pt x="888" y="30"/>
                      </a:lnTo>
                      <a:lnTo>
                        <a:pt x="882" y="36"/>
                      </a:lnTo>
                      <a:lnTo>
                        <a:pt x="876" y="42"/>
                      </a:lnTo>
                      <a:lnTo>
                        <a:pt x="870" y="42"/>
                      </a:lnTo>
                      <a:lnTo>
                        <a:pt x="864" y="42"/>
                      </a:lnTo>
                      <a:lnTo>
                        <a:pt x="864" y="48"/>
                      </a:lnTo>
                      <a:lnTo>
                        <a:pt x="858" y="54"/>
                      </a:lnTo>
                      <a:lnTo>
                        <a:pt x="864" y="54"/>
                      </a:lnTo>
                      <a:lnTo>
                        <a:pt x="870" y="72"/>
                      </a:lnTo>
                      <a:lnTo>
                        <a:pt x="870" y="78"/>
                      </a:lnTo>
                      <a:lnTo>
                        <a:pt x="870" y="84"/>
                      </a:lnTo>
                      <a:lnTo>
                        <a:pt x="870" y="90"/>
                      </a:lnTo>
                      <a:close/>
                      <a:moveTo>
                        <a:pt x="972" y="156"/>
                      </a:moveTo>
                      <a:lnTo>
                        <a:pt x="972" y="162"/>
                      </a:lnTo>
                      <a:lnTo>
                        <a:pt x="978" y="162"/>
                      </a:lnTo>
                      <a:lnTo>
                        <a:pt x="984" y="168"/>
                      </a:lnTo>
                      <a:lnTo>
                        <a:pt x="990" y="168"/>
                      </a:lnTo>
                      <a:lnTo>
                        <a:pt x="990" y="162"/>
                      </a:lnTo>
                      <a:lnTo>
                        <a:pt x="1008" y="162"/>
                      </a:lnTo>
                      <a:lnTo>
                        <a:pt x="1020" y="162"/>
                      </a:lnTo>
                      <a:lnTo>
                        <a:pt x="1038" y="162"/>
                      </a:lnTo>
                      <a:lnTo>
                        <a:pt x="1056" y="168"/>
                      </a:lnTo>
                      <a:lnTo>
                        <a:pt x="1056" y="180"/>
                      </a:lnTo>
                      <a:lnTo>
                        <a:pt x="1056" y="186"/>
                      </a:lnTo>
                      <a:lnTo>
                        <a:pt x="1056" y="204"/>
                      </a:lnTo>
                      <a:lnTo>
                        <a:pt x="1050" y="204"/>
                      </a:lnTo>
                      <a:lnTo>
                        <a:pt x="1044" y="204"/>
                      </a:lnTo>
                      <a:lnTo>
                        <a:pt x="1038" y="204"/>
                      </a:lnTo>
                      <a:lnTo>
                        <a:pt x="1032" y="204"/>
                      </a:lnTo>
                      <a:lnTo>
                        <a:pt x="1026" y="204"/>
                      </a:lnTo>
                      <a:lnTo>
                        <a:pt x="1020" y="204"/>
                      </a:lnTo>
                      <a:lnTo>
                        <a:pt x="1014" y="204"/>
                      </a:lnTo>
                      <a:lnTo>
                        <a:pt x="1008" y="204"/>
                      </a:lnTo>
                      <a:lnTo>
                        <a:pt x="1002" y="204"/>
                      </a:lnTo>
                      <a:lnTo>
                        <a:pt x="996" y="204"/>
                      </a:lnTo>
                      <a:lnTo>
                        <a:pt x="984" y="204"/>
                      </a:lnTo>
                      <a:lnTo>
                        <a:pt x="984" y="198"/>
                      </a:lnTo>
                      <a:lnTo>
                        <a:pt x="978" y="198"/>
                      </a:lnTo>
                      <a:lnTo>
                        <a:pt x="966" y="198"/>
                      </a:lnTo>
                      <a:lnTo>
                        <a:pt x="948" y="192"/>
                      </a:lnTo>
                      <a:lnTo>
                        <a:pt x="942" y="192"/>
                      </a:lnTo>
                      <a:lnTo>
                        <a:pt x="936" y="192"/>
                      </a:lnTo>
                      <a:lnTo>
                        <a:pt x="924" y="192"/>
                      </a:lnTo>
                      <a:lnTo>
                        <a:pt x="918" y="192"/>
                      </a:lnTo>
                      <a:lnTo>
                        <a:pt x="918" y="186"/>
                      </a:lnTo>
                      <a:lnTo>
                        <a:pt x="912" y="186"/>
                      </a:lnTo>
                      <a:lnTo>
                        <a:pt x="906" y="186"/>
                      </a:lnTo>
                      <a:lnTo>
                        <a:pt x="900" y="186"/>
                      </a:lnTo>
                      <a:lnTo>
                        <a:pt x="894" y="186"/>
                      </a:lnTo>
                      <a:lnTo>
                        <a:pt x="888" y="186"/>
                      </a:lnTo>
                      <a:lnTo>
                        <a:pt x="888" y="180"/>
                      </a:lnTo>
                      <a:lnTo>
                        <a:pt x="882" y="180"/>
                      </a:lnTo>
                      <a:lnTo>
                        <a:pt x="876" y="180"/>
                      </a:lnTo>
                      <a:lnTo>
                        <a:pt x="870" y="180"/>
                      </a:lnTo>
                      <a:lnTo>
                        <a:pt x="864" y="180"/>
                      </a:lnTo>
                      <a:lnTo>
                        <a:pt x="858" y="180"/>
                      </a:lnTo>
                      <a:lnTo>
                        <a:pt x="852" y="180"/>
                      </a:lnTo>
                      <a:lnTo>
                        <a:pt x="852" y="174"/>
                      </a:lnTo>
                      <a:lnTo>
                        <a:pt x="846" y="174"/>
                      </a:lnTo>
                      <a:lnTo>
                        <a:pt x="840" y="174"/>
                      </a:lnTo>
                      <a:lnTo>
                        <a:pt x="834" y="174"/>
                      </a:lnTo>
                      <a:lnTo>
                        <a:pt x="828" y="174"/>
                      </a:lnTo>
                      <a:lnTo>
                        <a:pt x="822" y="174"/>
                      </a:lnTo>
                      <a:lnTo>
                        <a:pt x="816" y="174"/>
                      </a:lnTo>
                      <a:lnTo>
                        <a:pt x="810" y="168"/>
                      </a:lnTo>
                      <a:lnTo>
                        <a:pt x="804" y="168"/>
                      </a:lnTo>
                      <a:lnTo>
                        <a:pt x="798" y="168"/>
                      </a:lnTo>
                      <a:lnTo>
                        <a:pt x="792" y="168"/>
                      </a:lnTo>
                      <a:lnTo>
                        <a:pt x="786" y="168"/>
                      </a:lnTo>
                      <a:lnTo>
                        <a:pt x="780" y="168"/>
                      </a:lnTo>
                      <a:lnTo>
                        <a:pt x="774" y="168"/>
                      </a:lnTo>
                      <a:lnTo>
                        <a:pt x="768" y="168"/>
                      </a:lnTo>
                      <a:lnTo>
                        <a:pt x="762" y="168"/>
                      </a:lnTo>
                      <a:lnTo>
                        <a:pt x="756" y="168"/>
                      </a:lnTo>
                      <a:lnTo>
                        <a:pt x="750" y="168"/>
                      </a:lnTo>
                      <a:lnTo>
                        <a:pt x="750" y="162"/>
                      </a:lnTo>
                      <a:lnTo>
                        <a:pt x="744" y="168"/>
                      </a:lnTo>
                      <a:lnTo>
                        <a:pt x="738" y="162"/>
                      </a:lnTo>
                      <a:lnTo>
                        <a:pt x="732" y="162"/>
                      </a:lnTo>
                      <a:lnTo>
                        <a:pt x="726" y="162"/>
                      </a:lnTo>
                      <a:lnTo>
                        <a:pt x="714" y="162"/>
                      </a:lnTo>
                      <a:lnTo>
                        <a:pt x="702" y="162"/>
                      </a:lnTo>
                      <a:lnTo>
                        <a:pt x="696" y="168"/>
                      </a:lnTo>
                      <a:lnTo>
                        <a:pt x="690" y="168"/>
                      </a:lnTo>
                      <a:lnTo>
                        <a:pt x="684" y="168"/>
                      </a:lnTo>
                      <a:lnTo>
                        <a:pt x="678" y="168"/>
                      </a:lnTo>
                      <a:lnTo>
                        <a:pt x="672" y="168"/>
                      </a:lnTo>
                      <a:lnTo>
                        <a:pt x="666" y="168"/>
                      </a:lnTo>
                      <a:lnTo>
                        <a:pt x="660" y="168"/>
                      </a:lnTo>
                      <a:lnTo>
                        <a:pt x="654" y="168"/>
                      </a:lnTo>
                      <a:lnTo>
                        <a:pt x="648" y="174"/>
                      </a:lnTo>
                      <a:lnTo>
                        <a:pt x="648" y="168"/>
                      </a:lnTo>
                      <a:lnTo>
                        <a:pt x="642" y="174"/>
                      </a:lnTo>
                      <a:lnTo>
                        <a:pt x="636" y="174"/>
                      </a:lnTo>
                      <a:lnTo>
                        <a:pt x="630" y="174"/>
                      </a:lnTo>
                      <a:lnTo>
                        <a:pt x="624" y="174"/>
                      </a:lnTo>
                      <a:lnTo>
                        <a:pt x="618" y="174"/>
                      </a:lnTo>
                      <a:lnTo>
                        <a:pt x="612" y="174"/>
                      </a:lnTo>
                      <a:lnTo>
                        <a:pt x="606" y="174"/>
                      </a:lnTo>
                      <a:lnTo>
                        <a:pt x="600" y="174"/>
                      </a:lnTo>
                      <a:lnTo>
                        <a:pt x="594" y="174"/>
                      </a:lnTo>
                      <a:lnTo>
                        <a:pt x="588" y="174"/>
                      </a:lnTo>
                      <a:lnTo>
                        <a:pt x="582" y="174"/>
                      </a:lnTo>
                      <a:lnTo>
                        <a:pt x="576" y="174"/>
                      </a:lnTo>
                      <a:lnTo>
                        <a:pt x="570" y="174"/>
                      </a:lnTo>
                      <a:lnTo>
                        <a:pt x="564" y="174"/>
                      </a:lnTo>
                      <a:lnTo>
                        <a:pt x="558" y="174"/>
                      </a:lnTo>
                      <a:lnTo>
                        <a:pt x="552" y="174"/>
                      </a:lnTo>
                      <a:lnTo>
                        <a:pt x="540" y="174"/>
                      </a:lnTo>
                      <a:lnTo>
                        <a:pt x="534" y="174"/>
                      </a:lnTo>
                      <a:lnTo>
                        <a:pt x="522" y="174"/>
                      </a:lnTo>
                      <a:lnTo>
                        <a:pt x="510" y="174"/>
                      </a:lnTo>
                      <a:lnTo>
                        <a:pt x="504" y="174"/>
                      </a:lnTo>
                      <a:lnTo>
                        <a:pt x="498" y="174"/>
                      </a:lnTo>
                      <a:lnTo>
                        <a:pt x="492" y="174"/>
                      </a:lnTo>
                      <a:lnTo>
                        <a:pt x="486" y="174"/>
                      </a:lnTo>
                      <a:lnTo>
                        <a:pt x="480" y="174"/>
                      </a:lnTo>
                      <a:lnTo>
                        <a:pt x="474" y="174"/>
                      </a:lnTo>
                      <a:lnTo>
                        <a:pt x="468" y="174"/>
                      </a:lnTo>
                      <a:lnTo>
                        <a:pt x="462" y="174"/>
                      </a:lnTo>
                      <a:lnTo>
                        <a:pt x="456" y="174"/>
                      </a:lnTo>
                      <a:lnTo>
                        <a:pt x="450" y="180"/>
                      </a:lnTo>
                      <a:lnTo>
                        <a:pt x="450" y="186"/>
                      </a:lnTo>
                      <a:lnTo>
                        <a:pt x="450" y="192"/>
                      </a:lnTo>
                      <a:lnTo>
                        <a:pt x="444" y="192"/>
                      </a:lnTo>
                      <a:lnTo>
                        <a:pt x="444" y="186"/>
                      </a:lnTo>
                      <a:lnTo>
                        <a:pt x="444" y="180"/>
                      </a:lnTo>
                      <a:lnTo>
                        <a:pt x="450" y="180"/>
                      </a:lnTo>
                      <a:lnTo>
                        <a:pt x="450" y="174"/>
                      </a:lnTo>
                      <a:lnTo>
                        <a:pt x="450" y="168"/>
                      </a:lnTo>
                      <a:lnTo>
                        <a:pt x="450" y="162"/>
                      </a:lnTo>
                      <a:lnTo>
                        <a:pt x="456" y="162"/>
                      </a:lnTo>
                      <a:lnTo>
                        <a:pt x="456" y="168"/>
                      </a:lnTo>
                      <a:lnTo>
                        <a:pt x="456" y="162"/>
                      </a:lnTo>
                      <a:lnTo>
                        <a:pt x="462" y="162"/>
                      </a:lnTo>
                      <a:lnTo>
                        <a:pt x="468" y="162"/>
                      </a:lnTo>
                      <a:lnTo>
                        <a:pt x="468" y="168"/>
                      </a:lnTo>
                      <a:lnTo>
                        <a:pt x="474" y="168"/>
                      </a:lnTo>
                      <a:lnTo>
                        <a:pt x="480" y="168"/>
                      </a:lnTo>
                      <a:lnTo>
                        <a:pt x="480" y="162"/>
                      </a:lnTo>
                      <a:lnTo>
                        <a:pt x="480" y="156"/>
                      </a:lnTo>
                      <a:lnTo>
                        <a:pt x="486" y="156"/>
                      </a:lnTo>
                      <a:lnTo>
                        <a:pt x="486" y="162"/>
                      </a:lnTo>
                      <a:lnTo>
                        <a:pt x="486" y="156"/>
                      </a:lnTo>
                      <a:lnTo>
                        <a:pt x="492" y="156"/>
                      </a:lnTo>
                      <a:lnTo>
                        <a:pt x="486" y="150"/>
                      </a:lnTo>
                      <a:lnTo>
                        <a:pt x="492" y="150"/>
                      </a:lnTo>
                      <a:lnTo>
                        <a:pt x="498" y="150"/>
                      </a:lnTo>
                      <a:lnTo>
                        <a:pt x="498" y="156"/>
                      </a:lnTo>
                      <a:lnTo>
                        <a:pt x="504" y="156"/>
                      </a:lnTo>
                      <a:lnTo>
                        <a:pt x="504" y="162"/>
                      </a:lnTo>
                      <a:lnTo>
                        <a:pt x="504" y="156"/>
                      </a:lnTo>
                      <a:lnTo>
                        <a:pt x="510" y="156"/>
                      </a:lnTo>
                      <a:lnTo>
                        <a:pt x="510" y="150"/>
                      </a:lnTo>
                      <a:lnTo>
                        <a:pt x="516" y="150"/>
                      </a:lnTo>
                      <a:lnTo>
                        <a:pt x="522" y="150"/>
                      </a:lnTo>
                      <a:lnTo>
                        <a:pt x="522" y="144"/>
                      </a:lnTo>
                      <a:lnTo>
                        <a:pt x="522" y="150"/>
                      </a:lnTo>
                      <a:lnTo>
                        <a:pt x="528" y="150"/>
                      </a:lnTo>
                      <a:lnTo>
                        <a:pt x="534" y="150"/>
                      </a:lnTo>
                      <a:lnTo>
                        <a:pt x="528" y="150"/>
                      </a:lnTo>
                      <a:lnTo>
                        <a:pt x="528" y="144"/>
                      </a:lnTo>
                      <a:lnTo>
                        <a:pt x="540" y="144"/>
                      </a:lnTo>
                      <a:lnTo>
                        <a:pt x="546" y="144"/>
                      </a:lnTo>
                      <a:lnTo>
                        <a:pt x="552" y="138"/>
                      </a:lnTo>
                      <a:lnTo>
                        <a:pt x="552" y="132"/>
                      </a:lnTo>
                      <a:lnTo>
                        <a:pt x="558" y="132"/>
                      </a:lnTo>
                      <a:lnTo>
                        <a:pt x="558" y="126"/>
                      </a:lnTo>
                      <a:lnTo>
                        <a:pt x="558" y="120"/>
                      </a:lnTo>
                      <a:lnTo>
                        <a:pt x="558" y="114"/>
                      </a:lnTo>
                      <a:lnTo>
                        <a:pt x="564" y="114"/>
                      </a:lnTo>
                      <a:lnTo>
                        <a:pt x="570" y="114"/>
                      </a:lnTo>
                      <a:lnTo>
                        <a:pt x="576" y="114"/>
                      </a:lnTo>
                      <a:lnTo>
                        <a:pt x="582" y="120"/>
                      </a:lnTo>
                      <a:lnTo>
                        <a:pt x="588" y="120"/>
                      </a:lnTo>
                      <a:lnTo>
                        <a:pt x="588" y="126"/>
                      </a:lnTo>
                      <a:lnTo>
                        <a:pt x="588" y="120"/>
                      </a:lnTo>
                      <a:lnTo>
                        <a:pt x="594" y="120"/>
                      </a:lnTo>
                      <a:lnTo>
                        <a:pt x="594" y="114"/>
                      </a:lnTo>
                      <a:lnTo>
                        <a:pt x="594" y="120"/>
                      </a:lnTo>
                      <a:lnTo>
                        <a:pt x="594" y="114"/>
                      </a:lnTo>
                      <a:lnTo>
                        <a:pt x="600" y="114"/>
                      </a:lnTo>
                      <a:lnTo>
                        <a:pt x="606" y="114"/>
                      </a:lnTo>
                      <a:lnTo>
                        <a:pt x="618" y="114"/>
                      </a:lnTo>
                      <a:lnTo>
                        <a:pt x="618" y="108"/>
                      </a:lnTo>
                      <a:lnTo>
                        <a:pt x="624" y="108"/>
                      </a:lnTo>
                      <a:lnTo>
                        <a:pt x="624" y="102"/>
                      </a:lnTo>
                      <a:lnTo>
                        <a:pt x="630" y="102"/>
                      </a:lnTo>
                      <a:lnTo>
                        <a:pt x="636" y="102"/>
                      </a:lnTo>
                      <a:lnTo>
                        <a:pt x="636" y="108"/>
                      </a:lnTo>
                      <a:lnTo>
                        <a:pt x="642" y="108"/>
                      </a:lnTo>
                      <a:lnTo>
                        <a:pt x="648" y="108"/>
                      </a:lnTo>
                      <a:lnTo>
                        <a:pt x="648" y="102"/>
                      </a:lnTo>
                      <a:lnTo>
                        <a:pt x="654" y="102"/>
                      </a:lnTo>
                      <a:lnTo>
                        <a:pt x="660" y="102"/>
                      </a:lnTo>
                      <a:lnTo>
                        <a:pt x="660" y="96"/>
                      </a:lnTo>
                      <a:lnTo>
                        <a:pt x="660" y="90"/>
                      </a:lnTo>
                      <a:lnTo>
                        <a:pt x="666" y="90"/>
                      </a:lnTo>
                      <a:lnTo>
                        <a:pt x="666" y="84"/>
                      </a:lnTo>
                      <a:lnTo>
                        <a:pt x="672" y="78"/>
                      </a:lnTo>
                      <a:lnTo>
                        <a:pt x="672" y="72"/>
                      </a:lnTo>
                      <a:lnTo>
                        <a:pt x="678" y="66"/>
                      </a:lnTo>
                      <a:lnTo>
                        <a:pt x="684" y="66"/>
                      </a:lnTo>
                      <a:lnTo>
                        <a:pt x="684" y="60"/>
                      </a:lnTo>
                      <a:lnTo>
                        <a:pt x="690" y="60"/>
                      </a:lnTo>
                      <a:lnTo>
                        <a:pt x="696" y="60"/>
                      </a:lnTo>
                      <a:lnTo>
                        <a:pt x="702" y="60"/>
                      </a:lnTo>
                      <a:lnTo>
                        <a:pt x="702" y="66"/>
                      </a:lnTo>
                      <a:lnTo>
                        <a:pt x="708" y="66"/>
                      </a:lnTo>
                      <a:lnTo>
                        <a:pt x="714" y="66"/>
                      </a:lnTo>
                      <a:lnTo>
                        <a:pt x="720" y="66"/>
                      </a:lnTo>
                      <a:lnTo>
                        <a:pt x="720" y="60"/>
                      </a:lnTo>
                      <a:lnTo>
                        <a:pt x="726" y="60"/>
                      </a:lnTo>
                      <a:lnTo>
                        <a:pt x="732" y="60"/>
                      </a:lnTo>
                      <a:lnTo>
                        <a:pt x="744" y="60"/>
                      </a:lnTo>
                      <a:lnTo>
                        <a:pt x="750" y="54"/>
                      </a:lnTo>
                      <a:lnTo>
                        <a:pt x="762" y="60"/>
                      </a:lnTo>
                      <a:lnTo>
                        <a:pt x="774" y="60"/>
                      </a:lnTo>
                      <a:lnTo>
                        <a:pt x="774" y="66"/>
                      </a:lnTo>
                      <a:lnTo>
                        <a:pt x="780" y="72"/>
                      </a:lnTo>
                      <a:lnTo>
                        <a:pt x="786" y="78"/>
                      </a:lnTo>
                      <a:lnTo>
                        <a:pt x="792" y="78"/>
                      </a:lnTo>
                      <a:lnTo>
                        <a:pt x="810" y="84"/>
                      </a:lnTo>
                      <a:lnTo>
                        <a:pt x="822" y="84"/>
                      </a:lnTo>
                      <a:lnTo>
                        <a:pt x="828" y="84"/>
                      </a:lnTo>
                      <a:lnTo>
                        <a:pt x="834" y="84"/>
                      </a:lnTo>
                      <a:lnTo>
                        <a:pt x="840" y="96"/>
                      </a:lnTo>
                      <a:lnTo>
                        <a:pt x="846" y="102"/>
                      </a:lnTo>
                      <a:lnTo>
                        <a:pt x="858" y="102"/>
                      </a:lnTo>
                      <a:lnTo>
                        <a:pt x="864" y="102"/>
                      </a:lnTo>
                      <a:lnTo>
                        <a:pt x="876" y="96"/>
                      </a:lnTo>
                      <a:lnTo>
                        <a:pt x="882" y="102"/>
                      </a:lnTo>
                      <a:lnTo>
                        <a:pt x="888" y="108"/>
                      </a:lnTo>
                      <a:lnTo>
                        <a:pt x="888" y="114"/>
                      </a:lnTo>
                      <a:lnTo>
                        <a:pt x="888" y="120"/>
                      </a:lnTo>
                      <a:lnTo>
                        <a:pt x="888" y="126"/>
                      </a:lnTo>
                      <a:lnTo>
                        <a:pt x="888" y="132"/>
                      </a:lnTo>
                      <a:lnTo>
                        <a:pt x="882" y="132"/>
                      </a:lnTo>
                      <a:lnTo>
                        <a:pt x="864" y="126"/>
                      </a:lnTo>
                      <a:lnTo>
                        <a:pt x="852" y="120"/>
                      </a:lnTo>
                      <a:lnTo>
                        <a:pt x="840" y="126"/>
                      </a:lnTo>
                      <a:lnTo>
                        <a:pt x="834" y="120"/>
                      </a:lnTo>
                      <a:lnTo>
                        <a:pt x="828" y="120"/>
                      </a:lnTo>
                      <a:lnTo>
                        <a:pt x="822" y="120"/>
                      </a:lnTo>
                      <a:lnTo>
                        <a:pt x="810" y="114"/>
                      </a:lnTo>
                      <a:lnTo>
                        <a:pt x="804" y="114"/>
                      </a:lnTo>
                      <a:lnTo>
                        <a:pt x="798" y="114"/>
                      </a:lnTo>
                      <a:lnTo>
                        <a:pt x="792" y="114"/>
                      </a:lnTo>
                      <a:lnTo>
                        <a:pt x="786" y="114"/>
                      </a:lnTo>
                      <a:lnTo>
                        <a:pt x="780" y="114"/>
                      </a:lnTo>
                      <a:lnTo>
                        <a:pt x="780" y="126"/>
                      </a:lnTo>
                      <a:lnTo>
                        <a:pt x="786" y="126"/>
                      </a:lnTo>
                      <a:lnTo>
                        <a:pt x="798" y="126"/>
                      </a:lnTo>
                      <a:lnTo>
                        <a:pt x="804" y="126"/>
                      </a:lnTo>
                      <a:lnTo>
                        <a:pt x="822" y="132"/>
                      </a:lnTo>
                      <a:lnTo>
                        <a:pt x="828" y="132"/>
                      </a:lnTo>
                      <a:lnTo>
                        <a:pt x="834" y="132"/>
                      </a:lnTo>
                      <a:lnTo>
                        <a:pt x="840" y="144"/>
                      </a:lnTo>
                      <a:lnTo>
                        <a:pt x="846" y="150"/>
                      </a:lnTo>
                      <a:lnTo>
                        <a:pt x="858" y="150"/>
                      </a:lnTo>
                      <a:lnTo>
                        <a:pt x="864" y="162"/>
                      </a:lnTo>
                      <a:lnTo>
                        <a:pt x="870" y="162"/>
                      </a:lnTo>
                      <a:lnTo>
                        <a:pt x="876" y="168"/>
                      </a:lnTo>
                      <a:lnTo>
                        <a:pt x="888" y="168"/>
                      </a:lnTo>
                      <a:lnTo>
                        <a:pt x="894" y="174"/>
                      </a:lnTo>
                      <a:lnTo>
                        <a:pt x="900" y="174"/>
                      </a:lnTo>
                      <a:lnTo>
                        <a:pt x="918" y="174"/>
                      </a:lnTo>
                      <a:lnTo>
                        <a:pt x="924" y="174"/>
                      </a:lnTo>
                      <a:lnTo>
                        <a:pt x="930" y="174"/>
                      </a:lnTo>
                      <a:lnTo>
                        <a:pt x="942" y="174"/>
                      </a:lnTo>
                      <a:lnTo>
                        <a:pt x="954" y="174"/>
                      </a:lnTo>
                      <a:lnTo>
                        <a:pt x="960" y="174"/>
                      </a:lnTo>
                      <a:lnTo>
                        <a:pt x="966" y="174"/>
                      </a:lnTo>
                      <a:lnTo>
                        <a:pt x="966" y="168"/>
                      </a:lnTo>
                      <a:lnTo>
                        <a:pt x="972" y="162"/>
                      </a:lnTo>
                      <a:lnTo>
                        <a:pt x="972" y="156"/>
                      </a:lnTo>
                      <a:close/>
                      <a:moveTo>
                        <a:pt x="942" y="174"/>
                      </a:moveTo>
                      <a:lnTo>
                        <a:pt x="936" y="174"/>
                      </a:lnTo>
                      <a:lnTo>
                        <a:pt x="936" y="168"/>
                      </a:lnTo>
                      <a:lnTo>
                        <a:pt x="936" y="162"/>
                      </a:lnTo>
                      <a:lnTo>
                        <a:pt x="948" y="162"/>
                      </a:lnTo>
                      <a:lnTo>
                        <a:pt x="948" y="156"/>
                      </a:lnTo>
                      <a:lnTo>
                        <a:pt x="954" y="156"/>
                      </a:lnTo>
                      <a:lnTo>
                        <a:pt x="960" y="156"/>
                      </a:lnTo>
                      <a:lnTo>
                        <a:pt x="966" y="156"/>
                      </a:lnTo>
                      <a:lnTo>
                        <a:pt x="966" y="162"/>
                      </a:lnTo>
                      <a:lnTo>
                        <a:pt x="960" y="168"/>
                      </a:lnTo>
                      <a:lnTo>
                        <a:pt x="942" y="174"/>
                      </a:lnTo>
                      <a:close/>
                      <a:moveTo>
                        <a:pt x="900" y="168"/>
                      </a:moveTo>
                      <a:lnTo>
                        <a:pt x="894" y="168"/>
                      </a:lnTo>
                      <a:lnTo>
                        <a:pt x="882" y="156"/>
                      </a:lnTo>
                      <a:lnTo>
                        <a:pt x="882" y="150"/>
                      </a:lnTo>
                      <a:lnTo>
                        <a:pt x="888" y="156"/>
                      </a:lnTo>
                      <a:lnTo>
                        <a:pt x="894" y="150"/>
                      </a:lnTo>
                      <a:lnTo>
                        <a:pt x="900" y="150"/>
                      </a:lnTo>
                      <a:lnTo>
                        <a:pt x="906" y="150"/>
                      </a:lnTo>
                      <a:lnTo>
                        <a:pt x="912" y="150"/>
                      </a:lnTo>
                      <a:lnTo>
                        <a:pt x="924" y="150"/>
                      </a:lnTo>
                      <a:lnTo>
                        <a:pt x="924" y="156"/>
                      </a:lnTo>
                      <a:lnTo>
                        <a:pt x="924" y="162"/>
                      </a:lnTo>
                      <a:lnTo>
                        <a:pt x="924" y="168"/>
                      </a:lnTo>
                      <a:lnTo>
                        <a:pt x="918" y="168"/>
                      </a:lnTo>
                      <a:lnTo>
                        <a:pt x="906" y="168"/>
                      </a:lnTo>
                      <a:lnTo>
                        <a:pt x="900" y="168"/>
                      </a:lnTo>
                      <a:close/>
                      <a:moveTo>
                        <a:pt x="870" y="162"/>
                      </a:moveTo>
                      <a:lnTo>
                        <a:pt x="876" y="162"/>
                      </a:lnTo>
                      <a:lnTo>
                        <a:pt x="876" y="168"/>
                      </a:lnTo>
                      <a:lnTo>
                        <a:pt x="870" y="168"/>
                      </a:lnTo>
                      <a:lnTo>
                        <a:pt x="870" y="162"/>
                      </a:lnTo>
                      <a:close/>
                      <a:moveTo>
                        <a:pt x="450" y="162"/>
                      </a:moveTo>
                      <a:lnTo>
                        <a:pt x="444" y="162"/>
                      </a:lnTo>
                      <a:lnTo>
                        <a:pt x="444" y="156"/>
                      </a:lnTo>
                      <a:lnTo>
                        <a:pt x="438" y="156"/>
                      </a:lnTo>
                      <a:lnTo>
                        <a:pt x="432" y="150"/>
                      </a:lnTo>
                      <a:lnTo>
                        <a:pt x="438" y="150"/>
                      </a:lnTo>
                      <a:lnTo>
                        <a:pt x="438" y="144"/>
                      </a:lnTo>
                      <a:lnTo>
                        <a:pt x="438" y="150"/>
                      </a:lnTo>
                      <a:lnTo>
                        <a:pt x="444" y="150"/>
                      </a:lnTo>
                      <a:lnTo>
                        <a:pt x="450" y="150"/>
                      </a:lnTo>
                      <a:lnTo>
                        <a:pt x="450" y="156"/>
                      </a:lnTo>
                      <a:lnTo>
                        <a:pt x="456" y="156"/>
                      </a:lnTo>
                      <a:lnTo>
                        <a:pt x="456" y="150"/>
                      </a:lnTo>
                      <a:lnTo>
                        <a:pt x="456" y="156"/>
                      </a:lnTo>
                      <a:lnTo>
                        <a:pt x="462" y="150"/>
                      </a:lnTo>
                      <a:lnTo>
                        <a:pt x="462" y="144"/>
                      </a:lnTo>
                      <a:lnTo>
                        <a:pt x="468" y="144"/>
                      </a:lnTo>
                      <a:lnTo>
                        <a:pt x="468" y="150"/>
                      </a:lnTo>
                      <a:lnTo>
                        <a:pt x="474" y="150"/>
                      </a:lnTo>
                      <a:lnTo>
                        <a:pt x="480" y="150"/>
                      </a:lnTo>
                      <a:lnTo>
                        <a:pt x="480" y="156"/>
                      </a:lnTo>
                      <a:lnTo>
                        <a:pt x="480" y="162"/>
                      </a:lnTo>
                      <a:lnTo>
                        <a:pt x="474" y="162"/>
                      </a:lnTo>
                      <a:lnTo>
                        <a:pt x="474" y="168"/>
                      </a:lnTo>
                      <a:lnTo>
                        <a:pt x="474" y="162"/>
                      </a:lnTo>
                      <a:lnTo>
                        <a:pt x="468" y="162"/>
                      </a:lnTo>
                      <a:lnTo>
                        <a:pt x="462" y="162"/>
                      </a:lnTo>
                      <a:lnTo>
                        <a:pt x="456" y="162"/>
                      </a:lnTo>
                      <a:lnTo>
                        <a:pt x="450" y="16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92" name="Freeform 32">
                  <a:extLst>
                    <a:ext uri="{FF2B5EF4-FFF2-40B4-BE49-F238E27FC236}">
                      <a16:creationId xmlns:a16="http://schemas.microsoft.com/office/drawing/2014/main" xmlns="" id="{A11391E7-885E-4BF0-AD43-ED1A4034A43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39" y="1921"/>
                  <a:ext cx="987" cy="617"/>
                </a:xfrm>
                <a:custGeom>
                  <a:avLst/>
                  <a:gdLst>
                    <a:gd name="T0" fmla="*/ 138 w 2226"/>
                    <a:gd name="T1" fmla="*/ 121 h 1392"/>
                    <a:gd name="T2" fmla="*/ 133 w 2226"/>
                    <a:gd name="T3" fmla="*/ 119 h 1392"/>
                    <a:gd name="T4" fmla="*/ 128 w 2226"/>
                    <a:gd name="T5" fmla="*/ 117 h 1392"/>
                    <a:gd name="T6" fmla="*/ 119 w 2226"/>
                    <a:gd name="T7" fmla="*/ 116 h 1392"/>
                    <a:gd name="T8" fmla="*/ 101 w 2226"/>
                    <a:gd name="T9" fmla="*/ 116 h 1392"/>
                    <a:gd name="T10" fmla="*/ 94 w 2226"/>
                    <a:gd name="T11" fmla="*/ 104 h 1392"/>
                    <a:gd name="T12" fmla="*/ 82 w 2226"/>
                    <a:gd name="T13" fmla="*/ 83 h 1392"/>
                    <a:gd name="T14" fmla="*/ 87 w 2226"/>
                    <a:gd name="T15" fmla="*/ 69 h 1392"/>
                    <a:gd name="T16" fmla="*/ 82 w 2226"/>
                    <a:gd name="T17" fmla="*/ 65 h 1392"/>
                    <a:gd name="T18" fmla="*/ 59 w 2226"/>
                    <a:gd name="T19" fmla="*/ 57 h 1392"/>
                    <a:gd name="T20" fmla="*/ 29 w 2226"/>
                    <a:gd name="T21" fmla="*/ 77 h 1392"/>
                    <a:gd name="T22" fmla="*/ 20 w 2226"/>
                    <a:gd name="T23" fmla="*/ 78 h 1392"/>
                    <a:gd name="T24" fmla="*/ 15 w 2226"/>
                    <a:gd name="T25" fmla="*/ 82 h 1392"/>
                    <a:gd name="T26" fmla="*/ 8 w 2226"/>
                    <a:gd name="T27" fmla="*/ 86 h 1392"/>
                    <a:gd name="T28" fmla="*/ 1 w 2226"/>
                    <a:gd name="T29" fmla="*/ 88 h 1392"/>
                    <a:gd name="T30" fmla="*/ 0 w 2226"/>
                    <a:gd name="T31" fmla="*/ 82 h 1392"/>
                    <a:gd name="T32" fmla="*/ 0 w 2226"/>
                    <a:gd name="T33" fmla="*/ 76 h 1392"/>
                    <a:gd name="T34" fmla="*/ 2 w 2226"/>
                    <a:gd name="T35" fmla="*/ 70 h 1392"/>
                    <a:gd name="T36" fmla="*/ 3 w 2226"/>
                    <a:gd name="T37" fmla="*/ 65 h 1392"/>
                    <a:gd name="T38" fmla="*/ 2 w 2226"/>
                    <a:gd name="T39" fmla="*/ 63 h 1392"/>
                    <a:gd name="T40" fmla="*/ 9 w 2226"/>
                    <a:gd name="T41" fmla="*/ 60 h 1392"/>
                    <a:gd name="T42" fmla="*/ 17 w 2226"/>
                    <a:gd name="T43" fmla="*/ 59 h 1392"/>
                    <a:gd name="T44" fmla="*/ 22 w 2226"/>
                    <a:gd name="T45" fmla="*/ 51 h 1392"/>
                    <a:gd name="T46" fmla="*/ 23 w 2226"/>
                    <a:gd name="T47" fmla="*/ 43 h 1392"/>
                    <a:gd name="T48" fmla="*/ 27 w 2226"/>
                    <a:gd name="T49" fmla="*/ 34 h 1392"/>
                    <a:gd name="T50" fmla="*/ 30 w 2226"/>
                    <a:gd name="T51" fmla="*/ 27 h 1392"/>
                    <a:gd name="T52" fmla="*/ 33 w 2226"/>
                    <a:gd name="T53" fmla="*/ 22 h 1392"/>
                    <a:gd name="T54" fmla="*/ 42 w 2226"/>
                    <a:gd name="T55" fmla="*/ 17 h 1392"/>
                    <a:gd name="T56" fmla="*/ 47 w 2226"/>
                    <a:gd name="T57" fmla="*/ 14 h 1392"/>
                    <a:gd name="T58" fmla="*/ 49 w 2226"/>
                    <a:gd name="T59" fmla="*/ 5 h 1392"/>
                    <a:gd name="T60" fmla="*/ 53 w 2226"/>
                    <a:gd name="T61" fmla="*/ 0 h 1392"/>
                    <a:gd name="T62" fmla="*/ 55 w 2226"/>
                    <a:gd name="T63" fmla="*/ 4 h 1392"/>
                    <a:gd name="T64" fmla="*/ 59 w 2226"/>
                    <a:gd name="T65" fmla="*/ 7 h 1392"/>
                    <a:gd name="T66" fmla="*/ 63 w 2226"/>
                    <a:gd name="T67" fmla="*/ 7 h 1392"/>
                    <a:gd name="T68" fmla="*/ 66 w 2226"/>
                    <a:gd name="T69" fmla="*/ 9 h 1392"/>
                    <a:gd name="T70" fmla="*/ 67 w 2226"/>
                    <a:gd name="T71" fmla="*/ 12 h 1392"/>
                    <a:gd name="T72" fmla="*/ 67 w 2226"/>
                    <a:gd name="T73" fmla="*/ 13 h 1392"/>
                    <a:gd name="T74" fmla="*/ 70 w 2226"/>
                    <a:gd name="T75" fmla="*/ 15 h 1392"/>
                    <a:gd name="T76" fmla="*/ 74 w 2226"/>
                    <a:gd name="T77" fmla="*/ 17 h 1392"/>
                    <a:gd name="T78" fmla="*/ 78 w 2226"/>
                    <a:gd name="T79" fmla="*/ 18 h 1392"/>
                    <a:gd name="T80" fmla="*/ 97 w 2226"/>
                    <a:gd name="T81" fmla="*/ 40 h 1392"/>
                    <a:gd name="T82" fmla="*/ 102 w 2226"/>
                    <a:gd name="T83" fmla="*/ 44 h 1392"/>
                    <a:gd name="T84" fmla="*/ 110 w 2226"/>
                    <a:gd name="T85" fmla="*/ 49 h 1392"/>
                    <a:gd name="T86" fmla="*/ 113 w 2226"/>
                    <a:gd name="T87" fmla="*/ 53 h 1392"/>
                    <a:gd name="T88" fmla="*/ 118 w 2226"/>
                    <a:gd name="T89" fmla="*/ 57 h 1392"/>
                    <a:gd name="T90" fmla="*/ 124 w 2226"/>
                    <a:gd name="T91" fmla="*/ 54 h 1392"/>
                    <a:gd name="T92" fmla="*/ 133 w 2226"/>
                    <a:gd name="T93" fmla="*/ 58 h 1392"/>
                    <a:gd name="T94" fmla="*/ 137 w 2226"/>
                    <a:gd name="T95" fmla="*/ 64 h 1392"/>
                    <a:gd name="T96" fmla="*/ 145 w 2226"/>
                    <a:gd name="T97" fmla="*/ 65 h 1392"/>
                    <a:gd name="T98" fmla="*/ 152 w 2226"/>
                    <a:gd name="T99" fmla="*/ 67 h 1392"/>
                    <a:gd name="T100" fmla="*/ 161 w 2226"/>
                    <a:gd name="T101" fmla="*/ 72 h 1392"/>
                    <a:gd name="T102" fmla="*/ 168 w 2226"/>
                    <a:gd name="T103" fmla="*/ 76 h 1392"/>
                    <a:gd name="T104" fmla="*/ 177 w 2226"/>
                    <a:gd name="T105" fmla="*/ 78 h 1392"/>
                    <a:gd name="T106" fmla="*/ 184 w 2226"/>
                    <a:gd name="T107" fmla="*/ 78 h 1392"/>
                    <a:gd name="T108" fmla="*/ 190 w 2226"/>
                    <a:gd name="T109" fmla="*/ 81 h 1392"/>
                    <a:gd name="T110" fmla="*/ 192 w 2226"/>
                    <a:gd name="T111" fmla="*/ 86 h 1392"/>
                    <a:gd name="T112" fmla="*/ 187 w 2226"/>
                    <a:gd name="T113" fmla="*/ 99 h 1392"/>
                    <a:gd name="T114" fmla="*/ 165 w 2226"/>
                    <a:gd name="T115" fmla="*/ 97 h 1392"/>
                    <a:gd name="T116" fmla="*/ 155 w 2226"/>
                    <a:gd name="T117" fmla="*/ 92 h 1392"/>
                    <a:gd name="T118" fmla="*/ 146 w 2226"/>
                    <a:gd name="T119" fmla="*/ 102 h 1392"/>
                    <a:gd name="T120" fmla="*/ 149 w 2226"/>
                    <a:gd name="T121" fmla="*/ 106 h 1392"/>
                    <a:gd name="T122" fmla="*/ 151 w 2226"/>
                    <a:gd name="T123" fmla="*/ 108 h 1392"/>
                    <a:gd name="T124" fmla="*/ 157 w 2226"/>
                    <a:gd name="T125" fmla="*/ 113 h 139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226"/>
                    <a:gd name="T190" fmla="*/ 0 h 1392"/>
                    <a:gd name="T191" fmla="*/ 2226 w 2226"/>
                    <a:gd name="T192" fmla="*/ 1392 h 139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226" h="1392">
                      <a:moveTo>
                        <a:pt x="1782" y="1326"/>
                      </a:moveTo>
                      <a:lnTo>
                        <a:pt x="1776" y="1332"/>
                      </a:lnTo>
                      <a:lnTo>
                        <a:pt x="1692" y="1338"/>
                      </a:lnTo>
                      <a:lnTo>
                        <a:pt x="1680" y="1386"/>
                      </a:lnTo>
                      <a:lnTo>
                        <a:pt x="1674" y="1392"/>
                      </a:lnTo>
                      <a:lnTo>
                        <a:pt x="1638" y="1392"/>
                      </a:lnTo>
                      <a:lnTo>
                        <a:pt x="1620" y="1392"/>
                      </a:lnTo>
                      <a:lnTo>
                        <a:pt x="1614" y="1392"/>
                      </a:lnTo>
                      <a:lnTo>
                        <a:pt x="1608" y="1386"/>
                      </a:lnTo>
                      <a:lnTo>
                        <a:pt x="1584" y="1386"/>
                      </a:lnTo>
                      <a:lnTo>
                        <a:pt x="1578" y="1386"/>
                      </a:lnTo>
                      <a:lnTo>
                        <a:pt x="1572" y="1380"/>
                      </a:lnTo>
                      <a:lnTo>
                        <a:pt x="1578" y="1356"/>
                      </a:lnTo>
                      <a:lnTo>
                        <a:pt x="1572" y="1356"/>
                      </a:lnTo>
                      <a:lnTo>
                        <a:pt x="1560" y="1350"/>
                      </a:lnTo>
                      <a:lnTo>
                        <a:pt x="1554" y="1350"/>
                      </a:lnTo>
                      <a:lnTo>
                        <a:pt x="1542" y="1350"/>
                      </a:lnTo>
                      <a:lnTo>
                        <a:pt x="1530" y="1350"/>
                      </a:lnTo>
                      <a:lnTo>
                        <a:pt x="1524" y="1356"/>
                      </a:lnTo>
                      <a:lnTo>
                        <a:pt x="1524" y="1362"/>
                      </a:lnTo>
                      <a:lnTo>
                        <a:pt x="1512" y="1374"/>
                      </a:lnTo>
                      <a:lnTo>
                        <a:pt x="1506" y="1374"/>
                      </a:lnTo>
                      <a:lnTo>
                        <a:pt x="1500" y="1368"/>
                      </a:lnTo>
                      <a:lnTo>
                        <a:pt x="1500" y="1362"/>
                      </a:lnTo>
                      <a:lnTo>
                        <a:pt x="1488" y="1362"/>
                      </a:lnTo>
                      <a:lnTo>
                        <a:pt x="1482" y="1356"/>
                      </a:lnTo>
                      <a:lnTo>
                        <a:pt x="1482" y="1350"/>
                      </a:lnTo>
                      <a:lnTo>
                        <a:pt x="1476" y="1350"/>
                      </a:lnTo>
                      <a:lnTo>
                        <a:pt x="1470" y="1344"/>
                      </a:lnTo>
                      <a:lnTo>
                        <a:pt x="1464" y="1344"/>
                      </a:lnTo>
                      <a:lnTo>
                        <a:pt x="1452" y="1350"/>
                      </a:lnTo>
                      <a:lnTo>
                        <a:pt x="1452" y="1356"/>
                      </a:lnTo>
                      <a:lnTo>
                        <a:pt x="1440" y="1356"/>
                      </a:lnTo>
                      <a:lnTo>
                        <a:pt x="1434" y="1344"/>
                      </a:lnTo>
                      <a:lnTo>
                        <a:pt x="1422" y="1332"/>
                      </a:lnTo>
                      <a:lnTo>
                        <a:pt x="1416" y="1326"/>
                      </a:lnTo>
                      <a:lnTo>
                        <a:pt x="1404" y="1320"/>
                      </a:lnTo>
                      <a:lnTo>
                        <a:pt x="1404" y="1314"/>
                      </a:lnTo>
                      <a:lnTo>
                        <a:pt x="1374" y="1308"/>
                      </a:lnTo>
                      <a:lnTo>
                        <a:pt x="1368" y="1326"/>
                      </a:lnTo>
                      <a:lnTo>
                        <a:pt x="1344" y="1338"/>
                      </a:lnTo>
                      <a:lnTo>
                        <a:pt x="1326" y="1332"/>
                      </a:lnTo>
                      <a:lnTo>
                        <a:pt x="1302" y="1332"/>
                      </a:lnTo>
                      <a:lnTo>
                        <a:pt x="1278" y="1338"/>
                      </a:lnTo>
                      <a:lnTo>
                        <a:pt x="1236" y="1338"/>
                      </a:lnTo>
                      <a:lnTo>
                        <a:pt x="1224" y="1338"/>
                      </a:lnTo>
                      <a:lnTo>
                        <a:pt x="1224" y="1326"/>
                      </a:lnTo>
                      <a:lnTo>
                        <a:pt x="1206" y="1326"/>
                      </a:lnTo>
                      <a:lnTo>
                        <a:pt x="1170" y="1326"/>
                      </a:lnTo>
                      <a:lnTo>
                        <a:pt x="1152" y="1326"/>
                      </a:lnTo>
                      <a:lnTo>
                        <a:pt x="1140" y="1314"/>
                      </a:lnTo>
                      <a:lnTo>
                        <a:pt x="1134" y="1296"/>
                      </a:lnTo>
                      <a:lnTo>
                        <a:pt x="1134" y="1284"/>
                      </a:lnTo>
                      <a:lnTo>
                        <a:pt x="1128" y="1254"/>
                      </a:lnTo>
                      <a:lnTo>
                        <a:pt x="1128" y="1242"/>
                      </a:lnTo>
                      <a:lnTo>
                        <a:pt x="1122" y="1230"/>
                      </a:lnTo>
                      <a:lnTo>
                        <a:pt x="1104" y="1218"/>
                      </a:lnTo>
                      <a:lnTo>
                        <a:pt x="1104" y="1212"/>
                      </a:lnTo>
                      <a:lnTo>
                        <a:pt x="1092" y="1206"/>
                      </a:lnTo>
                      <a:lnTo>
                        <a:pt x="1080" y="1194"/>
                      </a:lnTo>
                      <a:lnTo>
                        <a:pt x="1068" y="1176"/>
                      </a:lnTo>
                      <a:lnTo>
                        <a:pt x="1050" y="1152"/>
                      </a:lnTo>
                      <a:lnTo>
                        <a:pt x="1020" y="1098"/>
                      </a:lnTo>
                      <a:lnTo>
                        <a:pt x="978" y="1026"/>
                      </a:lnTo>
                      <a:lnTo>
                        <a:pt x="978" y="1014"/>
                      </a:lnTo>
                      <a:lnTo>
                        <a:pt x="972" y="1014"/>
                      </a:lnTo>
                      <a:lnTo>
                        <a:pt x="972" y="1008"/>
                      </a:lnTo>
                      <a:lnTo>
                        <a:pt x="978" y="1002"/>
                      </a:lnTo>
                      <a:lnTo>
                        <a:pt x="960" y="966"/>
                      </a:lnTo>
                      <a:lnTo>
                        <a:pt x="948" y="954"/>
                      </a:lnTo>
                      <a:lnTo>
                        <a:pt x="948" y="936"/>
                      </a:lnTo>
                      <a:lnTo>
                        <a:pt x="936" y="900"/>
                      </a:lnTo>
                      <a:lnTo>
                        <a:pt x="942" y="876"/>
                      </a:lnTo>
                      <a:lnTo>
                        <a:pt x="942" y="834"/>
                      </a:lnTo>
                      <a:lnTo>
                        <a:pt x="960" y="828"/>
                      </a:lnTo>
                      <a:lnTo>
                        <a:pt x="966" y="816"/>
                      </a:lnTo>
                      <a:lnTo>
                        <a:pt x="972" y="810"/>
                      </a:lnTo>
                      <a:lnTo>
                        <a:pt x="978" y="804"/>
                      </a:lnTo>
                      <a:lnTo>
                        <a:pt x="996" y="798"/>
                      </a:lnTo>
                      <a:lnTo>
                        <a:pt x="996" y="792"/>
                      </a:lnTo>
                      <a:lnTo>
                        <a:pt x="1014" y="780"/>
                      </a:lnTo>
                      <a:lnTo>
                        <a:pt x="1026" y="768"/>
                      </a:lnTo>
                      <a:lnTo>
                        <a:pt x="1032" y="762"/>
                      </a:lnTo>
                      <a:lnTo>
                        <a:pt x="1026" y="756"/>
                      </a:lnTo>
                      <a:lnTo>
                        <a:pt x="1014" y="744"/>
                      </a:lnTo>
                      <a:lnTo>
                        <a:pt x="996" y="756"/>
                      </a:lnTo>
                      <a:lnTo>
                        <a:pt x="954" y="768"/>
                      </a:lnTo>
                      <a:lnTo>
                        <a:pt x="942" y="762"/>
                      </a:lnTo>
                      <a:lnTo>
                        <a:pt x="942" y="756"/>
                      </a:lnTo>
                      <a:lnTo>
                        <a:pt x="936" y="750"/>
                      </a:lnTo>
                      <a:lnTo>
                        <a:pt x="846" y="732"/>
                      </a:lnTo>
                      <a:lnTo>
                        <a:pt x="822" y="726"/>
                      </a:lnTo>
                      <a:lnTo>
                        <a:pt x="810" y="714"/>
                      </a:lnTo>
                      <a:lnTo>
                        <a:pt x="792" y="690"/>
                      </a:lnTo>
                      <a:lnTo>
                        <a:pt x="792" y="678"/>
                      </a:lnTo>
                      <a:lnTo>
                        <a:pt x="762" y="642"/>
                      </a:lnTo>
                      <a:lnTo>
                        <a:pt x="750" y="636"/>
                      </a:lnTo>
                      <a:lnTo>
                        <a:pt x="726" y="630"/>
                      </a:lnTo>
                      <a:lnTo>
                        <a:pt x="696" y="642"/>
                      </a:lnTo>
                      <a:lnTo>
                        <a:pt x="678" y="654"/>
                      </a:lnTo>
                      <a:lnTo>
                        <a:pt x="666" y="684"/>
                      </a:lnTo>
                      <a:lnTo>
                        <a:pt x="660" y="726"/>
                      </a:lnTo>
                      <a:lnTo>
                        <a:pt x="606" y="756"/>
                      </a:lnTo>
                      <a:lnTo>
                        <a:pt x="558" y="780"/>
                      </a:lnTo>
                      <a:lnTo>
                        <a:pt x="438" y="834"/>
                      </a:lnTo>
                      <a:lnTo>
                        <a:pt x="402" y="846"/>
                      </a:lnTo>
                      <a:lnTo>
                        <a:pt x="372" y="870"/>
                      </a:lnTo>
                      <a:lnTo>
                        <a:pt x="360" y="876"/>
                      </a:lnTo>
                      <a:lnTo>
                        <a:pt x="354" y="876"/>
                      </a:lnTo>
                      <a:lnTo>
                        <a:pt x="330" y="882"/>
                      </a:lnTo>
                      <a:lnTo>
                        <a:pt x="306" y="882"/>
                      </a:lnTo>
                      <a:lnTo>
                        <a:pt x="300" y="876"/>
                      </a:lnTo>
                      <a:lnTo>
                        <a:pt x="294" y="876"/>
                      </a:lnTo>
                      <a:lnTo>
                        <a:pt x="294" y="864"/>
                      </a:lnTo>
                      <a:lnTo>
                        <a:pt x="288" y="864"/>
                      </a:lnTo>
                      <a:lnTo>
                        <a:pt x="276" y="864"/>
                      </a:lnTo>
                      <a:lnTo>
                        <a:pt x="270" y="870"/>
                      </a:lnTo>
                      <a:lnTo>
                        <a:pt x="264" y="870"/>
                      </a:lnTo>
                      <a:lnTo>
                        <a:pt x="240" y="894"/>
                      </a:lnTo>
                      <a:lnTo>
                        <a:pt x="234" y="894"/>
                      </a:lnTo>
                      <a:lnTo>
                        <a:pt x="228" y="900"/>
                      </a:lnTo>
                      <a:lnTo>
                        <a:pt x="222" y="906"/>
                      </a:lnTo>
                      <a:lnTo>
                        <a:pt x="210" y="912"/>
                      </a:lnTo>
                      <a:lnTo>
                        <a:pt x="204" y="912"/>
                      </a:lnTo>
                      <a:lnTo>
                        <a:pt x="198" y="912"/>
                      </a:lnTo>
                      <a:lnTo>
                        <a:pt x="192" y="918"/>
                      </a:lnTo>
                      <a:lnTo>
                        <a:pt x="180" y="918"/>
                      </a:lnTo>
                      <a:lnTo>
                        <a:pt x="174" y="930"/>
                      </a:lnTo>
                      <a:lnTo>
                        <a:pt x="174" y="936"/>
                      </a:lnTo>
                      <a:lnTo>
                        <a:pt x="168" y="942"/>
                      </a:lnTo>
                      <a:lnTo>
                        <a:pt x="162" y="942"/>
                      </a:lnTo>
                      <a:lnTo>
                        <a:pt x="150" y="960"/>
                      </a:lnTo>
                      <a:lnTo>
                        <a:pt x="144" y="966"/>
                      </a:lnTo>
                      <a:lnTo>
                        <a:pt x="138" y="972"/>
                      </a:lnTo>
                      <a:lnTo>
                        <a:pt x="132" y="972"/>
                      </a:lnTo>
                      <a:lnTo>
                        <a:pt x="126" y="984"/>
                      </a:lnTo>
                      <a:lnTo>
                        <a:pt x="120" y="984"/>
                      </a:lnTo>
                      <a:lnTo>
                        <a:pt x="114" y="990"/>
                      </a:lnTo>
                      <a:lnTo>
                        <a:pt x="96" y="990"/>
                      </a:lnTo>
                      <a:lnTo>
                        <a:pt x="90" y="990"/>
                      </a:lnTo>
                      <a:lnTo>
                        <a:pt x="78" y="990"/>
                      </a:lnTo>
                      <a:lnTo>
                        <a:pt x="72" y="990"/>
                      </a:lnTo>
                      <a:lnTo>
                        <a:pt x="60" y="990"/>
                      </a:lnTo>
                      <a:lnTo>
                        <a:pt x="42" y="990"/>
                      </a:lnTo>
                      <a:lnTo>
                        <a:pt x="36" y="996"/>
                      </a:lnTo>
                      <a:lnTo>
                        <a:pt x="30" y="1002"/>
                      </a:lnTo>
                      <a:lnTo>
                        <a:pt x="24" y="1014"/>
                      </a:lnTo>
                      <a:lnTo>
                        <a:pt x="24" y="1020"/>
                      </a:lnTo>
                      <a:lnTo>
                        <a:pt x="18" y="1020"/>
                      </a:lnTo>
                      <a:lnTo>
                        <a:pt x="12" y="1014"/>
                      </a:lnTo>
                      <a:lnTo>
                        <a:pt x="12" y="1008"/>
                      </a:lnTo>
                      <a:lnTo>
                        <a:pt x="12" y="990"/>
                      </a:lnTo>
                      <a:lnTo>
                        <a:pt x="12" y="984"/>
                      </a:lnTo>
                      <a:lnTo>
                        <a:pt x="12" y="972"/>
                      </a:lnTo>
                      <a:lnTo>
                        <a:pt x="12" y="966"/>
                      </a:lnTo>
                      <a:lnTo>
                        <a:pt x="6" y="966"/>
                      </a:lnTo>
                      <a:lnTo>
                        <a:pt x="6" y="960"/>
                      </a:lnTo>
                      <a:lnTo>
                        <a:pt x="6" y="954"/>
                      </a:lnTo>
                      <a:lnTo>
                        <a:pt x="6" y="948"/>
                      </a:lnTo>
                      <a:lnTo>
                        <a:pt x="6" y="942"/>
                      </a:lnTo>
                      <a:lnTo>
                        <a:pt x="12" y="930"/>
                      </a:lnTo>
                      <a:lnTo>
                        <a:pt x="6" y="924"/>
                      </a:lnTo>
                      <a:lnTo>
                        <a:pt x="6" y="918"/>
                      </a:lnTo>
                      <a:lnTo>
                        <a:pt x="6" y="912"/>
                      </a:lnTo>
                      <a:lnTo>
                        <a:pt x="6" y="906"/>
                      </a:lnTo>
                      <a:lnTo>
                        <a:pt x="6" y="900"/>
                      </a:lnTo>
                      <a:lnTo>
                        <a:pt x="0" y="894"/>
                      </a:lnTo>
                      <a:lnTo>
                        <a:pt x="0" y="888"/>
                      </a:lnTo>
                      <a:lnTo>
                        <a:pt x="0" y="882"/>
                      </a:lnTo>
                      <a:lnTo>
                        <a:pt x="6" y="876"/>
                      </a:lnTo>
                      <a:lnTo>
                        <a:pt x="6" y="870"/>
                      </a:lnTo>
                      <a:lnTo>
                        <a:pt x="18" y="864"/>
                      </a:lnTo>
                      <a:lnTo>
                        <a:pt x="18" y="858"/>
                      </a:lnTo>
                      <a:lnTo>
                        <a:pt x="18" y="846"/>
                      </a:lnTo>
                      <a:lnTo>
                        <a:pt x="18" y="834"/>
                      </a:lnTo>
                      <a:lnTo>
                        <a:pt x="18" y="828"/>
                      </a:lnTo>
                      <a:lnTo>
                        <a:pt x="24" y="828"/>
                      </a:lnTo>
                      <a:lnTo>
                        <a:pt x="24" y="810"/>
                      </a:lnTo>
                      <a:lnTo>
                        <a:pt x="24" y="804"/>
                      </a:lnTo>
                      <a:lnTo>
                        <a:pt x="18" y="804"/>
                      </a:lnTo>
                      <a:lnTo>
                        <a:pt x="18" y="798"/>
                      </a:lnTo>
                      <a:lnTo>
                        <a:pt x="18" y="792"/>
                      </a:lnTo>
                      <a:lnTo>
                        <a:pt x="24" y="792"/>
                      </a:lnTo>
                      <a:lnTo>
                        <a:pt x="30" y="774"/>
                      </a:lnTo>
                      <a:lnTo>
                        <a:pt x="24" y="768"/>
                      </a:lnTo>
                      <a:lnTo>
                        <a:pt x="30" y="768"/>
                      </a:lnTo>
                      <a:lnTo>
                        <a:pt x="36" y="762"/>
                      </a:lnTo>
                      <a:lnTo>
                        <a:pt x="36" y="756"/>
                      </a:lnTo>
                      <a:lnTo>
                        <a:pt x="30" y="756"/>
                      </a:lnTo>
                      <a:lnTo>
                        <a:pt x="30" y="750"/>
                      </a:lnTo>
                      <a:lnTo>
                        <a:pt x="36" y="750"/>
                      </a:lnTo>
                      <a:lnTo>
                        <a:pt x="36" y="744"/>
                      </a:lnTo>
                      <a:lnTo>
                        <a:pt x="30" y="744"/>
                      </a:lnTo>
                      <a:lnTo>
                        <a:pt x="30" y="738"/>
                      </a:lnTo>
                      <a:lnTo>
                        <a:pt x="24" y="738"/>
                      </a:lnTo>
                      <a:lnTo>
                        <a:pt x="24" y="732"/>
                      </a:lnTo>
                      <a:lnTo>
                        <a:pt x="30" y="732"/>
                      </a:lnTo>
                      <a:lnTo>
                        <a:pt x="36" y="726"/>
                      </a:lnTo>
                      <a:lnTo>
                        <a:pt x="30" y="726"/>
                      </a:lnTo>
                      <a:lnTo>
                        <a:pt x="24" y="726"/>
                      </a:lnTo>
                      <a:lnTo>
                        <a:pt x="30" y="720"/>
                      </a:lnTo>
                      <a:lnTo>
                        <a:pt x="30" y="714"/>
                      </a:lnTo>
                      <a:lnTo>
                        <a:pt x="36" y="714"/>
                      </a:lnTo>
                      <a:lnTo>
                        <a:pt x="30" y="708"/>
                      </a:lnTo>
                      <a:lnTo>
                        <a:pt x="30" y="696"/>
                      </a:lnTo>
                      <a:lnTo>
                        <a:pt x="66" y="702"/>
                      </a:lnTo>
                      <a:lnTo>
                        <a:pt x="78" y="702"/>
                      </a:lnTo>
                      <a:lnTo>
                        <a:pt x="84" y="702"/>
                      </a:lnTo>
                      <a:lnTo>
                        <a:pt x="96" y="696"/>
                      </a:lnTo>
                      <a:lnTo>
                        <a:pt x="102" y="690"/>
                      </a:lnTo>
                      <a:lnTo>
                        <a:pt x="102" y="684"/>
                      </a:lnTo>
                      <a:lnTo>
                        <a:pt x="114" y="684"/>
                      </a:lnTo>
                      <a:lnTo>
                        <a:pt x="144" y="684"/>
                      </a:lnTo>
                      <a:lnTo>
                        <a:pt x="150" y="690"/>
                      </a:lnTo>
                      <a:lnTo>
                        <a:pt x="162" y="696"/>
                      </a:lnTo>
                      <a:lnTo>
                        <a:pt x="168" y="696"/>
                      </a:lnTo>
                      <a:lnTo>
                        <a:pt x="174" y="696"/>
                      </a:lnTo>
                      <a:lnTo>
                        <a:pt x="186" y="690"/>
                      </a:lnTo>
                      <a:lnTo>
                        <a:pt x="192" y="690"/>
                      </a:lnTo>
                      <a:lnTo>
                        <a:pt x="198" y="684"/>
                      </a:lnTo>
                      <a:lnTo>
                        <a:pt x="204" y="684"/>
                      </a:lnTo>
                      <a:lnTo>
                        <a:pt x="210" y="684"/>
                      </a:lnTo>
                      <a:lnTo>
                        <a:pt x="222" y="678"/>
                      </a:lnTo>
                      <a:lnTo>
                        <a:pt x="228" y="678"/>
                      </a:lnTo>
                      <a:lnTo>
                        <a:pt x="228" y="660"/>
                      </a:lnTo>
                      <a:lnTo>
                        <a:pt x="234" y="642"/>
                      </a:lnTo>
                      <a:lnTo>
                        <a:pt x="246" y="618"/>
                      </a:lnTo>
                      <a:lnTo>
                        <a:pt x="252" y="618"/>
                      </a:lnTo>
                      <a:lnTo>
                        <a:pt x="252" y="600"/>
                      </a:lnTo>
                      <a:lnTo>
                        <a:pt x="252" y="588"/>
                      </a:lnTo>
                      <a:lnTo>
                        <a:pt x="252" y="582"/>
                      </a:lnTo>
                      <a:lnTo>
                        <a:pt x="258" y="576"/>
                      </a:lnTo>
                      <a:lnTo>
                        <a:pt x="270" y="564"/>
                      </a:lnTo>
                      <a:lnTo>
                        <a:pt x="270" y="558"/>
                      </a:lnTo>
                      <a:lnTo>
                        <a:pt x="270" y="552"/>
                      </a:lnTo>
                      <a:lnTo>
                        <a:pt x="270" y="540"/>
                      </a:lnTo>
                      <a:lnTo>
                        <a:pt x="270" y="534"/>
                      </a:lnTo>
                      <a:lnTo>
                        <a:pt x="270" y="522"/>
                      </a:lnTo>
                      <a:lnTo>
                        <a:pt x="270" y="510"/>
                      </a:lnTo>
                      <a:lnTo>
                        <a:pt x="270" y="498"/>
                      </a:lnTo>
                      <a:lnTo>
                        <a:pt x="258" y="468"/>
                      </a:lnTo>
                      <a:lnTo>
                        <a:pt x="252" y="456"/>
                      </a:lnTo>
                      <a:lnTo>
                        <a:pt x="258" y="444"/>
                      </a:lnTo>
                      <a:lnTo>
                        <a:pt x="264" y="432"/>
                      </a:lnTo>
                      <a:lnTo>
                        <a:pt x="270" y="426"/>
                      </a:lnTo>
                      <a:lnTo>
                        <a:pt x="276" y="420"/>
                      </a:lnTo>
                      <a:lnTo>
                        <a:pt x="288" y="420"/>
                      </a:lnTo>
                      <a:lnTo>
                        <a:pt x="288" y="414"/>
                      </a:lnTo>
                      <a:lnTo>
                        <a:pt x="294" y="414"/>
                      </a:lnTo>
                      <a:lnTo>
                        <a:pt x="306" y="390"/>
                      </a:lnTo>
                      <a:lnTo>
                        <a:pt x="312" y="384"/>
                      </a:lnTo>
                      <a:lnTo>
                        <a:pt x="318" y="378"/>
                      </a:lnTo>
                      <a:lnTo>
                        <a:pt x="318" y="372"/>
                      </a:lnTo>
                      <a:lnTo>
                        <a:pt x="324" y="366"/>
                      </a:lnTo>
                      <a:lnTo>
                        <a:pt x="330" y="354"/>
                      </a:lnTo>
                      <a:lnTo>
                        <a:pt x="336" y="348"/>
                      </a:lnTo>
                      <a:lnTo>
                        <a:pt x="336" y="330"/>
                      </a:lnTo>
                      <a:lnTo>
                        <a:pt x="342" y="324"/>
                      </a:lnTo>
                      <a:lnTo>
                        <a:pt x="342" y="318"/>
                      </a:lnTo>
                      <a:lnTo>
                        <a:pt x="348" y="318"/>
                      </a:lnTo>
                      <a:lnTo>
                        <a:pt x="360" y="318"/>
                      </a:lnTo>
                      <a:lnTo>
                        <a:pt x="372" y="318"/>
                      </a:lnTo>
                      <a:lnTo>
                        <a:pt x="384" y="306"/>
                      </a:lnTo>
                      <a:lnTo>
                        <a:pt x="396" y="300"/>
                      </a:lnTo>
                      <a:lnTo>
                        <a:pt x="396" y="294"/>
                      </a:lnTo>
                      <a:lnTo>
                        <a:pt x="396" y="288"/>
                      </a:lnTo>
                      <a:lnTo>
                        <a:pt x="390" y="282"/>
                      </a:lnTo>
                      <a:lnTo>
                        <a:pt x="390" y="276"/>
                      </a:lnTo>
                      <a:lnTo>
                        <a:pt x="384" y="264"/>
                      </a:lnTo>
                      <a:lnTo>
                        <a:pt x="378" y="252"/>
                      </a:lnTo>
                      <a:lnTo>
                        <a:pt x="378" y="246"/>
                      </a:lnTo>
                      <a:lnTo>
                        <a:pt x="384" y="228"/>
                      </a:lnTo>
                      <a:lnTo>
                        <a:pt x="390" y="216"/>
                      </a:lnTo>
                      <a:lnTo>
                        <a:pt x="402" y="210"/>
                      </a:lnTo>
                      <a:lnTo>
                        <a:pt x="408" y="210"/>
                      </a:lnTo>
                      <a:lnTo>
                        <a:pt x="420" y="204"/>
                      </a:lnTo>
                      <a:lnTo>
                        <a:pt x="444" y="198"/>
                      </a:lnTo>
                      <a:lnTo>
                        <a:pt x="462" y="192"/>
                      </a:lnTo>
                      <a:lnTo>
                        <a:pt x="474" y="186"/>
                      </a:lnTo>
                      <a:lnTo>
                        <a:pt x="480" y="192"/>
                      </a:lnTo>
                      <a:lnTo>
                        <a:pt x="492" y="192"/>
                      </a:lnTo>
                      <a:lnTo>
                        <a:pt x="498" y="192"/>
                      </a:lnTo>
                      <a:lnTo>
                        <a:pt x="504" y="192"/>
                      </a:lnTo>
                      <a:lnTo>
                        <a:pt x="510" y="192"/>
                      </a:lnTo>
                      <a:lnTo>
                        <a:pt x="516" y="186"/>
                      </a:lnTo>
                      <a:lnTo>
                        <a:pt x="522" y="180"/>
                      </a:lnTo>
                      <a:lnTo>
                        <a:pt x="522" y="174"/>
                      </a:lnTo>
                      <a:lnTo>
                        <a:pt x="528" y="168"/>
                      </a:lnTo>
                      <a:lnTo>
                        <a:pt x="534" y="168"/>
                      </a:lnTo>
                      <a:lnTo>
                        <a:pt x="534" y="156"/>
                      </a:lnTo>
                      <a:lnTo>
                        <a:pt x="534" y="150"/>
                      </a:lnTo>
                      <a:lnTo>
                        <a:pt x="552" y="138"/>
                      </a:lnTo>
                      <a:lnTo>
                        <a:pt x="558" y="126"/>
                      </a:lnTo>
                      <a:lnTo>
                        <a:pt x="558" y="114"/>
                      </a:lnTo>
                      <a:lnTo>
                        <a:pt x="564" y="102"/>
                      </a:lnTo>
                      <a:lnTo>
                        <a:pt x="564" y="96"/>
                      </a:lnTo>
                      <a:lnTo>
                        <a:pt x="564" y="90"/>
                      </a:lnTo>
                      <a:lnTo>
                        <a:pt x="564" y="72"/>
                      </a:lnTo>
                      <a:lnTo>
                        <a:pt x="564" y="60"/>
                      </a:lnTo>
                      <a:lnTo>
                        <a:pt x="564" y="54"/>
                      </a:lnTo>
                      <a:lnTo>
                        <a:pt x="570" y="42"/>
                      </a:lnTo>
                      <a:lnTo>
                        <a:pt x="576" y="42"/>
                      </a:lnTo>
                      <a:lnTo>
                        <a:pt x="582" y="36"/>
                      </a:lnTo>
                      <a:lnTo>
                        <a:pt x="594" y="36"/>
                      </a:lnTo>
                      <a:lnTo>
                        <a:pt x="594" y="30"/>
                      </a:lnTo>
                      <a:lnTo>
                        <a:pt x="600" y="24"/>
                      </a:lnTo>
                      <a:lnTo>
                        <a:pt x="600" y="12"/>
                      </a:lnTo>
                      <a:lnTo>
                        <a:pt x="606" y="6"/>
                      </a:lnTo>
                      <a:lnTo>
                        <a:pt x="606" y="0"/>
                      </a:lnTo>
                      <a:lnTo>
                        <a:pt x="612" y="0"/>
                      </a:lnTo>
                      <a:lnTo>
                        <a:pt x="618" y="0"/>
                      </a:lnTo>
                      <a:lnTo>
                        <a:pt x="624" y="6"/>
                      </a:lnTo>
                      <a:lnTo>
                        <a:pt x="624" y="12"/>
                      </a:lnTo>
                      <a:lnTo>
                        <a:pt x="624" y="18"/>
                      </a:lnTo>
                      <a:lnTo>
                        <a:pt x="624" y="24"/>
                      </a:lnTo>
                      <a:lnTo>
                        <a:pt x="624" y="30"/>
                      </a:lnTo>
                      <a:lnTo>
                        <a:pt x="630" y="30"/>
                      </a:lnTo>
                      <a:lnTo>
                        <a:pt x="630" y="36"/>
                      </a:lnTo>
                      <a:lnTo>
                        <a:pt x="630" y="42"/>
                      </a:lnTo>
                      <a:lnTo>
                        <a:pt x="630" y="48"/>
                      </a:lnTo>
                      <a:lnTo>
                        <a:pt x="636" y="54"/>
                      </a:lnTo>
                      <a:lnTo>
                        <a:pt x="642" y="48"/>
                      </a:lnTo>
                      <a:lnTo>
                        <a:pt x="648" y="48"/>
                      </a:lnTo>
                      <a:lnTo>
                        <a:pt x="648" y="60"/>
                      </a:lnTo>
                      <a:lnTo>
                        <a:pt x="654" y="66"/>
                      </a:lnTo>
                      <a:lnTo>
                        <a:pt x="660" y="72"/>
                      </a:lnTo>
                      <a:lnTo>
                        <a:pt x="666" y="72"/>
                      </a:lnTo>
                      <a:lnTo>
                        <a:pt x="666" y="84"/>
                      </a:lnTo>
                      <a:lnTo>
                        <a:pt x="672" y="84"/>
                      </a:lnTo>
                      <a:lnTo>
                        <a:pt x="672" y="78"/>
                      </a:lnTo>
                      <a:lnTo>
                        <a:pt x="672" y="66"/>
                      </a:lnTo>
                      <a:lnTo>
                        <a:pt x="678" y="66"/>
                      </a:lnTo>
                      <a:lnTo>
                        <a:pt x="678" y="60"/>
                      </a:lnTo>
                      <a:lnTo>
                        <a:pt x="684" y="60"/>
                      </a:lnTo>
                      <a:lnTo>
                        <a:pt x="696" y="66"/>
                      </a:lnTo>
                      <a:lnTo>
                        <a:pt x="696" y="72"/>
                      </a:lnTo>
                      <a:lnTo>
                        <a:pt x="702" y="72"/>
                      </a:lnTo>
                      <a:lnTo>
                        <a:pt x="708" y="72"/>
                      </a:lnTo>
                      <a:lnTo>
                        <a:pt x="720" y="66"/>
                      </a:lnTo>
                      <a:lnTo>
                        <a:pt x="726" y="78"/>
                      </a:lnTo>
                      <a:lnTo>
                        <a:pt x="744" y="84"/>
                      </a:lnTo>
                      <a:lnTo>
                        <a:pt x="744" y="90"/>
                      </a:lnTo>
                      <a:lnTo>
                        <a:pt x="744" y="96"/>
                      </a:lnTo>
                      <a:lnTo>
                        <a:pt x="738" y="96"/>
                      </a:lnTo>
                      <a:lnTo>
                        <a:pt x="738" y="102"/>
                      </a:lnTo>
                      <a:lnTo>
                        <a:pt x="732" y="102"/>
                      </a:lnTo>
                      <a:lnTo>
                        <a:pt x="732" y="108"/>
                      </a:lnTo>
                      <a:lnTo>
                        <a:pt x="738" y="108"/>
                      </a:lnTo>
                      <a:lnTo>
                        <a:pt x="744" y="114"/>
                      </a:lnTo>
                      <a:lnTo>
                        <a:pt x="750" y="108"/>
                      </a:lnTo>
                      <a:lnTo>
                        <a:pt x="756" y="108"/>
                      </a:lnTo>
                      <a:lnTo>
                        <a:pt x="762" y="108"/>
                      </a:lnTo>
                      <a:lnTo>
                        <a:pt x="768" y="108"/>
                      </a:lnTo>
                      <a:lnTo>
                        <a:pt x="774" y="114"/>
                      </a:lnTo>
                      <a:lnTo>
                        <a:pt x="780" y="120"/>
                      </a:lnTo>
                      <a:lnTo>
                        <a:pt x="774" y="120"/>
                      </a:lnTo>
                      <a:lnTo>
                        <a:pt x="768" y="120"/>
                      </a:lnTo>
                      <a:lnTo>
                        <a:pt x="768" y="126"/>
                      </a:lnTo>
                      <a:lnTo>
                        <a:pt x="768" y="132"/>
                      </a:lnTo>
                      <a:lnTo>
                        <a:pt x="774" y="138"/>
                      </a:lnTo>
                      <a:lnTo>
                        <a:pt x="774" y="132"/>
                      </a:lnTo>
                      <a:lnTo>
                        <a:pt x="780" y="132"/>
                      </a:lnTo>
                      <a:lnTo>
                        <a:pt x="786" y="132"/>
                      </a:lnTo>
                      <a:lnTo>
                        <a:pt x="792" y="138"/>
                      </a:lnTo>
                      <a:lnTo>
                        <a:pt x="792" y="144"/>
                      </a:lnTo>
                      <a:lnTo>
                        <a:pt x="786" y="144"/>
                      </a:lnTo>
                      <a:lnTo>
                        <a:pt x="786" y="150"/>
                      </a:lnTo>
                      <a:lnTo>
                        <a:pt x="780" y="150"/>
                      </a:lnTo>
                      <a:lnTo>
                        <a:pt x="774" y="150"/>
                      </a:lnTo>
                      <a:lnTo>
                        <a:pt x="768" y="150"/>
                      </a:lnTo>
                      <a:lnTo>
                        <a:pt x="768" y="156"/>
                      </a:lnTo>
                      <a:lnTo>
                        <a:pt x="768" y="162"/>
                      </a:lnTo>
                      <a:lnTo>
                        <a:pt x="774" y="162"/>
                      </a:lnTo>
                      <a:lnTo>
                        <a:pt x="780" y="162"/>
                      </a:lnTo>
                      <a:lnTo>
                        <a:pt x="786" y="168"/>
                      </a:lnTo>
                      <a:lnTo>
                        <a:pt x="792" y="162"/>
                      </a:lnTo>
                      <a:lnTo>
                        <a:pt x="798" y="168"/>
                      </a:lnTo>
                      <a:lnTo>
                        <a:pt x="798" y="174"/>
                      </a:lnTo>
                      <a:lnTo>
                        <a:pt x="804" y="168"/>
                      </a:lnTo>
                      <a:lnTo>
                        <a:pt x="810" y="168"/>
                      </a:lnTo>
                      <a:lnTo>
                        <a:pt x="810" y="174"/>
                      </a:lnTo>
                      <a:lnTo>
                        <a:pt x="816" y="168"/>
                      </a:lnTo>
                      <a:lnTo>
                        <a:pt x="822" y="162"/>
                      </a:lnTo>
                      <a:lnTo>
                        <a:pt x="822" y="168"/>
                      </a:lnTo>
                      <a:lnTo>
                        <a:pt x="828" y="168"/>
                      </a:lnTo>
                      <a:lnTo>
                        <a:pt x="828" y="174"/>
                      </a:lnTo>
                      <a:lnTo>
                        <a:pt x="834" y="192"/>
                      </a:lnTo>
                      <a:lnTo>
                        <a:pt x="834" y="198"/>
                      </a:lnTo>
                      <a:lnTo>
                        <a:pt x="840" y="192"/>
                      </a:lnTo>
                      <a:lnTo>
                        <a:pt x="846" y="192"/>
                      </a:lnTo>
                      <a:lnTo>
                        <a:pt x="852" y="186"/>
                      </a:lnTo>
                      <a:lnTo>
                        <a:pt x="858" y="192"/>
                      </a:lnTo>
                      <a:lnTo>
                        <a:pt x="864" y="192"/>
                      </a:lnTo>
                      <a:lnTo>
                        <a:pt x="870" y="198"/>
                      </a:lnTo>
                      <a:lnTo>
                        <a:pt x="876" y="180"/>
                      </a:lnTo>
                      <a:lnTo>
                        <a:pt x="882" y="180"/>
                      </a:lnTo>
                      <a:lnTo>
                        <a:pt x="888" y="180"/>
                      </a:lnTo>
                      <a:lnTo>
                        <a:pt x="894" y="186"/>
                      </a:lnTo>
                      <a:lnTo>
                        <a:pt x="888" y="198"/>
                      </a:lnTo>
                      <a:lnTo>
                        <a:pt x="894" y="204"/>
                      </a:lnTo>
                      <a:lnTo>
                        <a:pt x="906" y="210"/>
                      </a:lnTo>
                      <a:lnTo>
                        <a:pt x="918" y="246"/>
                      </a:lnTo>
                      <a:lnTo>
                        <a:pt x="930" y="258"/>
                      </a:lnTo>
                      <a:lnTo>
                        <a:pt x="942" y="282"/>
                      </a:lnTo>
                      <a:lnTo>
                        <a:pt x="966" y="288"/>
                      </a:lnTo>
                      <a:lnTo>
                        <a:pt x="972" y="300"/>
                      </a:lnTo>
                      <a:lnTo>
                        <a:pt x="972" y="318"/>
                      </a:lnTo>
                      <a:lnTo>
                        <a:pt x="996" y="336"/>
                      </a:lnTo>
                      <a:lnTo>
                        <a:pt x="1050" y="390"/>
                      </a:lnTo>
                      <a:lnTo>
                        <a:pt x="1116" y="462"/>
                      </a:lnTo>
                      <a:lnTo>
                        <a:pt x="1122" y="468"/>
                      </a:lnTo>
                      <a:lnTo>
                        <a:pt x="1128" y="474"/>
                      </a:lnTo>
                      <a:lnTo>
                        <a:pt x="1140" y="474"/>
                      </a:lnTo>
                      <a:lnTo>
                        <a:pt x="1152" y="486"/>
                      </a:lnTo>
                      <a:lnTo>
                        <a:pt x="1152" y="492"/>
                      </a:lnTo>
                      <a:lnTo>
                        <a:pt x="1158" y="492"/>
                      </a:lnTo>
                      <a:lnTo>
                        <a:pt x="1164" y="492"/>
                      </a:lnTo>
                      <a:lnTo>
                        <a:pt x="1170" y="504"/>
                      </a:lnTo>
                      <a:lnTo>
                        <a:pt x="1176" y="504"/>
                      </a:lnTo>
                      <a:lnTo>
                        <a:pt x="1176" y="510"/>
                      </a:lnTo>
                      <a:lnTo>
                        <a:pt x="1200" y="516"/>
                      </a:lnTo>
                      <a:lnTo>
                        <a:pt x="1200" y="522"/>
                      </a:lnTo>
                      <a:lnTo>
                        <a:pt x="1212" y="534"/>
                      </a:lnTo>
                      <a:lnTo>
                        <a:pt x="1218" y="540"/>
                      </a:lnTo>
                      <a:lnTo>
                        <a:pt x="1224" y="552"/>
                      </a:lnTo>
                      <a:lnTo>
                        <a:pt x="1230" y="552"/>
                      </a:lnTo>
                      <a:lnTo>
                        <a:pt x="1242" y="552"/>
                      </a:lnTo>
                      <a:lnTo>
                        <a:pt x="1248" y="558"/>
                      </a:lnTo>
                      <a:lnTo>
                        <a:pt x="1254" y="558"/>
                      </a:lnTo>
                      <a:lnTo>
                        <a:pt x="1260" y="564"/>
                      </a:lnTo>
                      <a:lnTo>
                        <a:pt x="1266" y="564"/>
                      </a:lnTo>
                      <a:lnTo>
                        <a:pt x="1272" y="564"/>
                      </a:lnTo>
                      <a:lnTo>
                        <a:pt x="1284" y="564"/>
                      </a:lnTo>
                      <a:lnTo>
                        <a:pt x="1290" y="570"/>
                      </a:lnTo>
                      <a:lnTo>
                        <a:pt x="1296" y="576"/>
                      </a:lnTo>
                      <a:lnTo>
                        <a:pt x="1302" y="588"/>
                      </a:lnTo>
                      <a:lnTo>
                        <a:pt x="1296" y="594"/>
                      </a:lnTo>
                      <a:lnTo>
                        <a:pt x="1296" y="600"/>
                      </a:lnTo>
                      <a:lnTo>
                        <a:pt x="1296" y="606"/>
                      </a:lnTo>
                      <a:lnTo>
                        <a:pt x="1290" y="612"/>
                      </a:lnTo>
                      <a:lnTo>
                        <a:pt x="1290" y="624"/>
                      </a:lnTo>
                      <a:lnTo>
                        <a:pt x="1290" y="636"/>
                      </a:lnTo>
                      <a:lnTo>
                        <a:pt x="1296" y="642"/>
                      </a:lnTo>
                      <a:lnTo>
                        <a:pt x="1302" y="648"/>
                      </a:lnTo>
                      <a:lnTo>
                        <a:pt x="1308" y="654"/>
                      </a:lnTo>
                      <a:lnTo>
                        <a:pt x="1320" y="654"/>
                      </a:lnTo>
                      <a:lnTo>
                        <a:pt x="1326" y="660"/>
                      </a:lnTo>
                      <a:lnTo>
                        <a:pt x="1338" y="654"/>
                      </a:lnTo>
                      <a:lnTo>
                        <a:pt x="1344" y="654"/>
                      </a:lnTo>
                      <a:lnTo>
                        <a:pt x="1356" y="654"/>
                      </a:lnTo>
                      <a:lnTo>
                        <a:pt x="1362" y="648"/>
                      </a:lnTo>
                      <a:lnTo>
                        <a:pt x="1368" y="642"/>
                      </a:lnTo>
                      <a:lnTo>
                        <a:pt x="1374" y="636"/>
                      </a:lnTo>
                      <a:lnTo>
                        <a:pt x="1380" y="636"/>
                      </a:lnTo>
                      <a:lnTo>
                        <a:pt x="1392" y="636"/>
                      </a:lnTo>
                      <a:lnTo>
                        <a:pt x="1398" y="636"/>
                      </a:lnTo>
                      <a:lnTo>
                        <a:pt x="1404" y="636"/>
                      </a:lnTo>
                      <a:lnTo>
                        <a:pt x="1410" y="630"/>
                      </a:lnTo>
                      <a:lnTo>
                        <a:pt x="1410" y="624"/>
                      </a:lnTo>
                      <a:lnTo>
                        <a:pt x="1422" y="618"/>
                      </a:lnTo>
                      <a:lnTo>
                        <a:pt x="1428" y="618"/>
                      </a:lnTo>
                      <a:lnTo>
                        <a:pt x="1440" y="612"/>
                      </a:lnTo>
                      <a:lnTo>
                        <a:pt x="1446" y="612"/>
                      </a:lnTo>
                      <a:lnTo>
                        <a:pt x="1458" y="612"/>
                      </a:lnTo>
                      <a:lnTo>
                        <a:pt x="1470" y="624"/>
                      </a:lnTo>
                      <a:lnTo>
                        <a:pt x="1488" y="642"/>
                      </a:lnTo>
                      <a:lnTo>
                        <a:pt x="1500" y="648"/>
                      </a:lnTo>
                      <a:lnTo>
                        <a:pt x="1512" y="654"/>
                      </a:lnTo>
                      <a:lnTo>
                        <a:pt x="1518" y="660"/>
                      </a:lnTo>
                      <a:lnTo>
                        <a:pt x="1524" y="660"/>
                      </a:lnTo>
                      <a:lnTo>
                        <a:pt x="1530" y="660"/>
                      </a:lnTo>
                      <a:lnTo>
                        <a:pt x="1536" y="666"/>
                      </a:lnTo>
                      <a:lnTo>
                        <a:pt x="1542" y="672"/>
                      </a:lnTo>
                      <a:lnTo>
                        <a:pt x="1548" y="672"/>
                      </a:lnTo>
                      <a:lnTo>
                        <a:pt x="1554" y="684"/>
                      </a:lnTo>
                      <a:lnTo>
                        <a:pt x="1554" y="690"/>
                      </a:lnTo>
                      <a:lnTo>
                        <a:pt x="1566" y="702"/>
                      </a:lnTo>
                      <a:lnTo>
                        <a:pt x="1572" y="720"/>
                      </a:lnTo>
                      <a:lnTo>
                        <a:pt x="1572" y="726"/>
                      </a:lnTo>
                      <a:lnTo>
                        <a:pt x="1578" y="732"/>
                      </a:lnTo>
                      <a:lnTo>
                        <a:pt x="1584" y="738"/>
                      </a:lnTo>
                      <a:lnTo>
                        <a:pt x="1590" y="738"/>
                      </a:lnTo>
                      <a:lnTo>
                        <a:pt x="1596" y="738"/>
                      </a:lnTo>
                      <a:lnTo>
                        <a:pt x="1602" y="744"/>
                      </a:lnTo>
                      <a:lnTo>
                        <a:pt x="1608" y="744"/>
                      </a:lnTo>
                      <a:lnTo>
                        <a:pt x="1614" y="744"/>
                      </a:lnTo>
                      <a:lnTo>
                        <a:pt x="1626" y="744"/>
                      </a:lnTo>
                      <a:lnTo>
                        <a:pt x="1638" y="744"/>
                      </a:lnTo>
                      <a:lnTo>
                        <a:pt x="1650" y="744"/>
                      </a:lnTo>
                      <a:lnTo>
                        <a:pt x="1662" y="744"/>
                      </a:lnTo>
                      <a:lnTo>
                        <a:pt x="1668" y="744"/>
                      </a:lnTo>
                      <a:lnTo>
                        <a:pt x="1674" y="744"/>
                      </a:lnTo>
                      <a:lnTo>
                        <a:pt x="1686" y="744"/>
                      </a:lnTo>
                      <a:lnTo>
                        <a:pt x="1698" y="750"/>
                      </a:lnTo>
                      <a:lnTo>
                        <a:pt x="1704" y="750"/>
                      </a:lnTo>
                      <a:lnTo>
                        <a:pt x="1716" y="756"/>
                      </a:lnTo>
                      <a:lnTo>
                        <a:pt x="1722" y="756"/>
                      </a:lnTo>
                      <a:lnTo>
                        <a:pt x="1728" y="756"/>
                      </a:lnTo>
                      <a:lnTo>
                        <a:pt x="1734" y="762"/>
                      </a:lnTo>
                      <a:lnTo>
                        <a:pt x="1740" y="768"/>
                      </a:lnTo>
                      <a:lnTo>
                        <a:pt x="1758" y="780"/>
                      </a:lnTo>
                      <a:lnTo>
                        <a:pt x="1770" y="780"/>
                      </a:lnTo>
                      <a:lnTo>
                        <a:pt x="1776" y="780"/>
                      </a:lnTo>
                      <a:lnTo>
                        <a:pt x="1782" y="780"/>
                      </a:lnTo>
                      <a:lnTo>
                        <a:pt x="1800" y="798"/>
                      </a:lnTo>
                      <a:lnTo>
                        <a:pt x="1818" y="810"/>
                      </a:lnTo>
                      <a:lnTo>
                        <a:pt x="1830" y="816"/>
                      </a:lnTo>
                      <a:lnTo>
                        <a:pt x="1836" y="822"/>
                      </a:lnTo>
                      <a:lnTo>
                        <a:pt x="1836" y="828"/>
                      </a:lnTo>
                      <a:lnTo>
                        <a:pt x="1842" y="828"/>
                      </a:lnTo>
                      <a:lnTo>
                        <a:pt x="1848" y="834"/>
                      </a:lnTo>
                      <a:lnTo>
                        <a:pt x="1854" y="840"/>
                      </a:lnTo>
                      <a:lnTo>
                        <a:pt x="1860" y="846"/>
                      </a:lnTo>
                      <a:lnTo>
                        <a:pt x="1872" y="852"/>
                      </a:lnTo>
                      <a:lnTo>
                        <a:pt x="1884" y="852"/>
                      </a:lnTo>
                      <a:lnTo>
                        <a:pt x="1896" y="852"/>
                      </a:lnTo>
                      <a:lnTo>
                        <a:pt x="1902" y="846"/>
                      </a:lnTo>
                      <a:lnTo>
                        <a:pt x="1908" y="852"/>
                      </a:lnTo>
                      <a:lnTo>
                        <a:pt x="1920" y="858"/>
                      </a:lnTo>
                      <a:lnTo>
                        <a:pt x="1926" y="870"/>
                      </a:lnTo>
                      <a:lnTo>
                        <a:pt x="1938" y="888"/>
                      </a:lnTo>
                      <a:lnTo>
                        <a:pt x="1944" y="900"/>
                      </a:lnTo>
                      <a:lnTo>
                        <a:pt x="1950" y="900"/>
                      </a:lnTo>
                      <a:lnTo>
                        <a:pt x="1962" y="906"/>
                      </a:lnTo>
                      <a:lnTo>
                        <a:pt x="1968" y="906"/>
                      </a:lnTo>
                      <a:lnTo>
                        <a:pt x="1980" y="906"/>
                      </a:lnTo>
                      <a:lnTo>
                        <a:pt x="1998" y="906"/>
                      </a:lnTo>
                      <a:lnTo>
                        <a:pt x="2010" y="900"/>
                      </a:lnTo>
                      <a:lnTo>
                        <a:pt x="2022" y="900"/>
                      </a:lnTo>
                      <a:lnTo>
                        <a:pt x="2028" y="900"/>
                      </a:lnTo>
                      <a:lnTo>
                        <a:pt x="2034" y="906"/>
                      </a:lnTo>
                      <a:lnTo>
                        <a:pt x="2046" y="906"/>
                      </a:lnTo>
                      <a:lnTo>
                        <a:pt x="2052" y="900"/>
                      </a:lnTo>
                      <a:lnTo>
                        <a:pt x="2058" y="900"/>
                      </a:lnTo>
                      <a:lnTo>
                        <a:pt x="2064" y="900"/>
                      </a:lnTo>
                      <a:lnTo>
                        <a:pt x="2070" y="900"/>
                      </a:lnTo>
                      <a:lnTo>
                        <a:pt x="2076" y="900"/>
                      </a:lnTo>
                      <a:lnTo>
                        <a:pt x="2076" y="906"/>
                      </a:lnTo>
                      <a:lnTo>
                        <a:pt x="2088" y="906"/>
                      </a:lnTo>
                      <a:lnTo>
                        <a:pt x="2106" y="900"/>
                      </a:lnTo>
                      <a:lnTo>
                        <a:pt x="2118" y="900"/>
                      </a:lnTo>
                      <a:lnTo>
                        <a:pt x="2130" y="900"/>
                      </a:lnTo>
                      <a:lnTo>
                        <a:pt x="2142" y="900"/>
                      </a:lnTo>
                      <a:lnTo>
                        <a:pt x="2148" y="906"/>
                      </a:lnTo>
                      <a:lnTo>
                        <a:pt x="2154" y="906"/>
                      </a:lnTo>
                      <a:lnTo>
                        <a:pt x="2160" y="906"/>
                      </a:lnTo>
                      <a:lnTo>
                        <a:pt x="2166" y="906"/>
                      </a:lnTo>
                      <a:lnTo>
                        <a:pt x="2178" y="918"/>
                      </a:lnTo>
                      <a:lnTo>
                        <a:pt x="2178" y="924"/>
                      </a:lnTo>
                      <a:lnTo>
                        <a:pt x="2184" y="924"/>
                      </a:lnTo>
                      <a:lnTo>
                        <a:pt x="2190" y="924"/>
                      </a:lnTo>
                      <a:lnTo>
                        <a:pt x="2196" y="924"/>
                      </a:lnTo>
                      <a:lnTo>
                        <a:pt x="2202" y="918"/>
                      </a:lnTo>
                      <a:lnTo>
                        <a:pt x="2208" y="918"/>
                      </a:lnTo>
                      <a:lnTo>
                        <a:pt x="2214" y="918"/>
                      </a:lnTo>
                      <a:lnTo>
                        <a:pt x="2226" y="918"/>
                      </a:lnTo>
                      <a:lnTo>
                        <a:pt x="2220" y="948"/>
                      </a:lnTo>
                      <a:lnTo>
                        <a:pt x="2214" y="972"/>
                      </a:lnTo>
                      <a:lnTo>
                        <a:pt x="2214" y="984"/>
                      </a:lnTo>
                      <a:lnTo>
                        <a:pt x="2208" y="990"/>
                      </a:lnTo>
                      <a:lnTo>
                        <a:pt x="2208" y="996"/>
                      </a:lnTo>
                      <a:lnTo>
                        <a:pt x="2202" y="996"/>
                      </a:lnTo>
                      <a:lnTo>
                        <a:pt x="2196" y="996"/>
                      </a:lnTo>
                      <a:lnTo>
                        <a:pt x="2190" y="1008"/>
                      </a:lnTo>
                      <a:lnTo>
                        <a:pt x="2172" y="1074"/>
                      </a:lnTo>
                      <a:lnTo>
                        <a:pt x="2166" y="1092"/>
                      </a:lnTo>
                      <a:lnTo>
                        <a:pt x="2172" y="1110"/>
                      </a:lnTo>
                      <a:lnTo>
                        <a:pt x="2172" y="1122"/>
                      </a:lnTo>
                      <a:lnTo>
                        <a:pt x="2166" y="1134"/>
                      </a:lnTo>
                      <a:lnTo>
                        <a:pt x="2148" y="1140"/>
                      </a:lnTo>
                      <a:lnTo>
                        <a:pt x="2148" y="1134"/>
                      </a:lnTo>
                      <a:lnTo>
                        <a:pt x="2118" y="1140"/>
                      </a:lnTo>
                      <a:lnTo>
                        <a:pt x="2088" y="1134"/>
                      </a:lnTo>
                      <a:lnTo>
                        <a:pt x="2064" y="1122"/>
                      </a:lnTo>
                      <a:lnTo>
                        <a:pt x="2034" y="1122"/>
                      </a:lnTo>
                      <a:lnTo>
                        <a:pt x="2022" y="1128"/>
                      </a:lnTo>
                      <a:lnTo>
                        <a:pt x="1986" y="1128"/>
                      </a:lnTo>
                      <a:lnTo>
                        <a:pt x="1938" y="1122"/>
                      </a:lnTo>
                      <a:lnTo>
                        <a:pt x="1932" y="1116"/>
                      </a:lnTo>
                      <a:lnTo>
                        <a:pt x="1896" y="1110"/>
                      </a:lnTo>
                      <a:lnTo>
                        <a:pt x="1878" y="1104"/>
                      </a:lnTo>
                      <a:lnTo>
                        <a:pt x="1866" y="1098"/>
                      </a:lnTo>
                      <a:lnTo>
                        <a:pt x="1860" y="1098"/>
                      </a:lnTo>
                      <a:lnTo>
                        <a:pt x="1854" y="1092"/>
                      </a:lnTo>
                      <a:lnTo>
                        <a:pt x="1860" y="1092"/>
                      </a:lnTo>
                      <a:lnTo>
                        <a:pt x="1860" y="1086"/>
                      </a:lnTo>
                      <a:lnTo>
                        <a:pt x="1854" y="1086"/>
                      </a:lnTo>
                      <a:lnTo>
                        <a:pt x="1842" y="1080"/>
                      </a:lnTo>
                      <a:lnTo>
                        <a:pt x="1818" y="1062"/>
                      </a:lnTo>
                      <a:lnTo>
                        <a:pt x="1782" y="1056"/>
                      </a:lnTo>
                      <a:lnTo>
                        <a:pt x="1770" y="1068"/>
                      </a:lnTo>
                      <a:lnTo>
                        <a:pt x="1746" y="1098"/>
                      </a:lnTo>
                      <a:lnTo>
                        <a:pt x="1722" y="1104"/>
                      </a:lnTo>
                      <a:lnTo>
                        <a:pt x="1710" y="1122"/>
                      </a:lnTo>
                      <a:lnTo>
                        <a:pt x="1710" y="1128"/>
                      </a:lnTo>
                      <a:lnTo>
                        <a:pt x="1710" y="1140"/>
                      </a:lnTo>
                      <a:lnTo>
                        <a:pt x="1698" y="1146"/>
                      </a:lnTo>
                      <a:lnTo>
                        <a:pt x="1686" y="1152"/>
                      </a:lnTo>
                      <a:lnTo>
                        <a:pt x="1680" y="1164"/>
                      </a:lnTo>
                      <a:lnTo>
                        <a:pt x="1680" y="1170"/>
                      </a:lnTo>
                      <a:lnTo>
                        <a:pt x="1686" y="1170"/>
                      </a:lnTo>
                      <a:lnTo>
                        <a:pt x="1686" y="1176"/>
                      </a:lnTo>
                      <a:lnTo>
                        <a:pt x="1698" y="1188"/>
                      </a:lnTo>
                      <a:lnTo>
                        <a:pt x="1704" y="1188"/>
                      </a:lnTo>
                      <a:lnTo>
                        <a:pt x="1698" y="1194"/>
                      </a:lnTo>
                      <a:lnTo>
                        <a:pt x="1704" y="1194"/>
                      </a:lnTo>
                      <a:lnTo>
                        <a:pt x="1704" y="1200"/>
                      </a:lnTo>
                      <a:lnTo>
                        <a:pt x="1704" y="1206"/>
                      </a:lnTo>
                      <a:lnTo>
                        <a:pt x="1704" y="1212"/>
                      </a:lnTo>
                      <a:lnTo>
                        <a:pt x="1704" y="1218"/>
                      </a:lnTo>
                      <a:lnTo>
                        <a:pt x="1710" y="1218"/>
                      </a:lnTo>
                      <a:lnTo>
                        <a:pt x="1710" y="1212"/>
                      </a:lnTo>
                      <a:lnTo>
                        <a:pt x="1716" y="1212"/>
                      </a:lnTo>
                      <a:lnTo>
                        <a:pt x="1716" y="1218"/>
                      </a:lnTo>
                      <a:lnTo>
                        <a:pt x="1716" y="1224"/>
                      </a:lnTo>
                      <a:lnTo>
                        <a:pt x="1716" y="1230"/>
                      </a:lnTo>
                      <a:lnTo>
                        <a:pt x="1722" y="1236"/>
                      </a:lnTo>
                      <a:lnTo>
                        <a:pt x="1740" y="1230"/>
                      </a:lnTo>
                      <a:lnTo>
                        <a:pt x="1734" y="1236"/>
                      </a:lnTo>
                      <a:lnTo>
                        <a:pt x="1734" y="1242"/>
                      </a:lnTo>
                      <a:lnTo>
                        <a:pt x="1734" y="1248"/>
                      </a:lnTo>
                      <a:lnTo>
                        <a:pt x="1734" y="1254"/>
                      </a:lnTo>
                      <a:lnTo>
                        <a:pt x="1740" y="1260"/>
                      </a:lnTo>
                      <a:lnTo>
                        <a:pt x="1746" y="1266"/>
                      </a:lnTo>
                      <a:lnTo>
                        <a:pt x="1752" y="1266"/>
                      </a:lnTo>
                      <a:lnTo>
                        <a:pt x="1764" y="1266"/>
                      </a:lnTo>
                      <a:lnTo>
                        <a:pt x="1788" y="1260"/>
                      </a:lnTo>
                      <a:lnTo>
                        <a:pt x="1800" y="1260"/>
                      </a:lnTo>
                      <a:lnTo>
                        <a:pt x="1806" y="1272"/>
                      </a:lnTo>
                      <a:lnTo>
                        <a:pt x="1806" y="1296"/>
                      </a:lnTo>
                      <a:lnTo>
                        <a:pt x="1800" y="1308"/>
                      </a:lnTo>
                      <a:lnTo>
                        <a:pt x="1788" y="1308"/>
                      </a:lnTo>
                      <a:lnTo>
                        <a:pt x="1782" y="13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93" name="Freeform 33">
                  <a:extLst>
                    <a:ext uri="{FF2B5EF4-FFF2-40B4-BE49-F238E27FC236}">
                      <a16:creationId xmlns:a16="http://schemas.microsoft.com/office/drawing/2014/main" xmlns="" id="{634319E2-DAAF-4518-90CC-AAD6194FB8F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82" y="1579"/>
                  <a:ext cx="1076" cy="903"/>
                </a:xfrm>
                <a:custGeom>
                  <a:avLst/>
                  <a:gdLst>
                    <a:gd name="T0" fmla="*/ 177 w 2430"/>
                    <a:gd name="T1" fmla="*/ 169 h 2040"/>
                    <a:gd name="T2" fmla="*/ 174 w 2430"/>
                    <a:gd name="T3" fmla="*/ 173 h 2040"/>
                    <a:gd name="T4" fmla="*/ 169 w 2430"/>
                    <a:gd name="T5" fmla="*/ 171 h 2040"/>
                    <a:gd name="T6" fmla="*/ 160 w 2430"/>
                    <a:gd name="T7" fmla="*/ 163 h 2040"/>
                    <a:gd name="T8" fmla="*/ 154 w 2430"/>
                    <a:gd name="T9" fmla="*/ 149 h 2040"/>
                    <a:gd name="T10" fmla="*/ 144 w 2430"/>
                    <a:gd name="T11" fmla="*/ 147 h 2040"/>
                    <a:gd name="T12" fmla="*/ 133 w 2430"/>
                    <a:gd name="T13" fmla="*/ 146 h 2040"/>
                    <a:gd name="T14" fmla="*/ 121 w 2430"/>
                    <a:gd name="T15" fmla="*/ 145 h 2040"/>
                    <a:gd name="T16" fmla="*/ 110 w 2430"/>
                    <a:gd name="T17" fmla="*/ 137 h 2040"/>
                    <a:gd name="T18" fmla="*/ 97 w 2430"/>
                    <a:gd name="T19" fmla="*/ 131 h 2040"/>
                    <a:gd name="T20" fmla="*/ 87 w 2430"/>
                    <a:gd name="T21" fmla="*/ 125 h 2040"/>
                    <a:gd name="T22" fmla="*/ 75 w 2430"/>
                    <a:gd name="T23" fmla="*/ 122 h 2040"/>
                    <a:gd name="T24" fmla="*/ 65 w 2430"/>
                    <a:gd name="T25" fmla="*/ 122 h 2040"/>
                    <a:gd name="T26" fmla="*/ 59 w 2430"/>
                    <a:gd name="T27" fmla="*/ 115 h 2040"/>
                    <a:gd name="T28" fmla="*/ 50 w 2430"/>
                    <a:gd name="T29" fmla="*/ 107 h 2040"/>
                    <a:gd name="T30" fmla="*/ 28 w 2430"/>
                    <a:gd name="T31" fmla="*/ 84 h 2040"/>
                    <a:gd name="T32" fmla="*/ 22 w 2430"/>
                    <a:gd name="T33" fmla="*/ 82 h 2040"/>
                    <a:gd name="T34" fmla="*/ 20 w 2430"/>
                    <a:gd name="T35" fmla="*/ 79 h 2040"/>
                    <a:gd name="T36" fmla="*/ 16 w 2430"/>
                    <a:gd name="T37" fmla="*/ 76 h 2040"/>
                    <a:gd name="T38" fmla="*/ 11 w 2430"/>
                    <a:gd name="T39" fmla="*/ 74 h 2040"/>
                    <a:gd name="T40" fmla="*/ 7 w 2430"/>
                    <a:gd name="T41" fmla="*/ 69 h 2040"/>
                    <a:gd name="T42" fmla="*/ 0 w 2430"/>
                    <a:gd name="T43" fmla="*/ 60 h 2040"/>
                    <a:gd name="T44" fmla="*/ 10 w 2430"/>
                    <a:gd name="T45" fmla="*/ 53 h 2040"/>
                    <a:gd name="T46" fmla="*/ 15 w 2430"/>
                    <a:gd name="T47" fmla="*/ 40 h 2040"/>
                    <a:gd name="T48" fmla="*/ 9 w 2430"/>
                    <a:gd name="T49" fmla="*/ 29 h 2040"/>
                    <a:gd name="T50" fmla="*/ 7 w 2430"/>
                    <a:gd name="T51" fmla="*/ 16 h 2040"/>
                    <a:gd name="T52" fmla="*/ 18 w 2430"/>
                    <a:gd name="T53" fmla="*/ 21 h 2040"/>
                    <a:gd name="T54" fmla="*/ 48 w 2430"/>
                    <a:gd name="T55" fmla="*/ 27 h 2040"/>
                    <a:gd name="T56" fmla="*/ 62 w 2430"/>
                    <a:gd name="T57" fmla="*/ 25 h 2040"/>
                    <a:gd name="T58" fmla="*/ 59 w 2430"/>
                    <a:gd name="T59" fmla="*/ 42 h 2040"/>
                    <a:gd name="T60" fmla="*/ 54 w 2430"/>
                    <a:gd name="T61" fmla="*/ 65 h 2040"/>
                    <a:gd name="T62" fmla="*/ 65 w 2430"/>
                    <a:gd name="T63" fmla="*/ 60 h 2040"/>
                    <a:gd name="T64" fmla="*/ 68 w 2430"/>
                    <a:gd name="T65" fmla="*/ 40 h 2040"/>
                    <a:gd name="T66" fmla="*/ 75 w 2430"/>
                    <a:gd name="T67" fmla="*/ 36 h 2040"/>
                    <a:gd name="T68" fmla="*/ 83 w 2430"/>
                    <a:gd name="T69" fmla="*/ 29 h 2040"/>
                    <a:gd name="T70" fmla="*/ 81 w 2430"/>
                    <a:gd name="T71" fmla="*/ 17 h 2040"/>
                    <a:gd name="T72" fmla="*/ 66 w 2430"/>
                    <a:gd name="T73" fmla="*/ 7 h 2040"/>
                    <a:gd name="T74" fmla="*/ 80 w 2430"/>
                    <a:gd name="T75" fmla="*/ 5 h 2040"/>
                    <a:gd name="T76" fmla="*/ 89 w 2430"/>
                    <a:gd name="T77" fmla="*/ 1 h 2040"/>
                    <a:gd name="T78" fmla="*/ 101 w 2430"/>
                    <a:gd name="T79" fmla="*/ 10 h 2040"/>
                    <a:gd name="T80" fmla="*/ 103 w 2430"/>
                    <a:gd name="T81" fmla="*/ 18 h 2040"/>
                    <a:gd name="T82" fmla="*/ 110 w 2430"/>
                    <a:gd name="T83" fmla="*/ 23 h 2040"/>
                    <a:gd name="T84" fmla="*/ 121 w 2430"/>
                    <a:gd name="T85" fmla="*/ 20 h 2040"/>
                    <a:gd name="T86" fmla="*/ 129 w 2430"/>
                    <a:gd name="T87" fmla="*/ 15 h 2040"/>
                    <a:gd name="T88" fmla="*/ 142 w 2430"/>
                    <a:gd name="T89" fmla="*/ 23 h 2040"/>
                    <a:gd name="T90" fmla="*/ 141 w 2430"/>
                    <a:gd name="T91" fmla="*/ 30 h 2040"/>
                    <a:gd name="T92" fmla="*/ 140 w 2430"/>
                    <a:gd name="T93" fmla="*/ 38 h 2040"/>
                    <a:gd name="T94" fmla="*/ 139 w 2430"/>
                    <a:gd name="T95" fmla="*/ 46 h 2040"/>
                    <a:gd name="T96" fmla="*/ 147 w 2430"/>
                    <a:gd name="T97" fmla="*/ 54 h 2040"/>
                    <a:gd name="T98" fmla="*/ 152 w 2430"/>
                    <a:gd name="T99" fmla="*/ 50 h 2040"/>
                    <a:gd name="T100" fmla="*/ 159 w 2430"/>
                    <a:gd name="T101" fmla="*/ 43 h 2040"/>
                    <a:gd name="T102" fmla="*/ 174 w 2430"/>
                    <a:gd name="T103" fmla="*/ 41 h 2040"/>
                    <a:gd name="T104" fmla="*/ 190 w 2430"/>
                    <a:gd name="T105" fmla="*/ 57 h 2040"/>
                    <a:gd name="T106" fmla="*/ 187 w 2430"/>
                    <a:gd name="T107" fmla="*/ 66 h 2040"/>
                    <a:gd name="T108" fmla="*/ 183 w 2430"/>
                    <a:gd name="T109" fmla="*/ 72 h 2040"/>
                    <a:gd name="T110" fmla="*/ 194 w 2430"/>
                    <a:gd name="T111" fmla="*/ 73 h 2040"/>
                    <a:gd name="T112" fmla="*/ 202 w 2430"/>
                    <a:gd name="T113" fmla="*/ 74 h 2040"/>
                    <a:gd name="T114" fmla="*/ 204 w 2430"/>
                    <a:gd name="T115" fmla="*/ 89 h 2040"/>
                    <a:gd name="T116" fmla="*/ 208 w 2430"/>
                    <a:gd name="T117" fmla="*/ 99 h 2040"/>
                    <a:gd name="T118" fmla="*/ 203 w 2430"/>
                    <a:gd name="T119" fmla="*/ 103 h 2040"/>
                    <a:gd name="T120" fmla="*/ 209 w 2430"/>
                    <a:gd name="T121" fmla="*/ 111 h 2040"/>
                    <a:gd name="T122" fmla="*/ 204 w 2430"/>
                    <a:gd name="T123" fmla="*/ 124 h 2040"/>
                    <a:gd name="T124" fmla="*/ 190 w 2430"/>
                    <a:gd name="T125" fmla="*/ 117 h 204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430"/>
                    <a:gd name="T190" fmla="*/ 0 h 2040"/>
                    <a:gd name="T191" fmla="*/ 2430 w 2430"/>
                    <a:gd name="T192" fmla="*/ 2040 h 204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430" h="2040">
                      <a:moveTo>
                        <a:pt x="2076" y="1896"/>
                      </a:moveTo>
                      <a:lnTo>
                        <a:pt x="2070" y="1896"/>
                      </a:lnTo>
                      <a:lnTo>
                        <a:pt x="2070" y="1902"/>
                      </a:lnTo>
                      <a:lnTo>
                        <a:pt x="2076" y="1902"/>
                      </a:lnTo>
                      <a:lnTo>
                        <a:pt x="2082" y="1902"/>
                      </a:lnTo>
                      <a:lnTo>
                        <a:pt x="2082" y="1908"/>
                      </a:lnTo>
                      <a:lnTo>
                        <a:pt x="2076" y="1908"/>
                      </a:lnTo>
                      <a:lnTo>
                        <a:pt x="2076" y="1914"/>
                      </a:lnTo>
                      <a:lnTo>
                        <a:pt x="2070" y="1920"/>
                      </a:lnTo>
                      <a:lnTo>
                        <a:pt x="2064" y="1932"/>
                      </a:lnTo>
                      <a:lnTo>
                        <a:pt x="2064" y="1938"/>
                      </a:lnTo>
                      <a:lnTo>
                        <a:pt x="2058" y="1938"/>
                      </a:lnTo>
                      <a:lnTo>
                        <a:pt x="2052" y="1944"/>
                      </a:lnTo>
                      <a:lnTo>
                        <a:pt x="2052" y="1950"/>
                      </a:lnTo>
                      <a:lnTo>
                        <a:pt x="2040" y="1944"/>
                      </a:lnTo>
                      <a:lnTo>
                        <a:pt x="2040" y="1950"/>
                      </a:lnTo>
                      <a:lnTo>
                        <a:pt x="2034" y="1956"/>
                      </a:lnTo>
                      <a:lnTo>
                        <a:pt x="2034" y="1962"/>
                      </a:lnTo>
                      <a:lnTo>
                        <a:pt x="2028" y="1962"/>
                      </a:lnTo>
                      <a:lnTo>
                        <a:pt x="2022" y="1962"/>
                      </a:lnTo>
                      <a:lnTo>
                        <a:pt x="2022" y="1968"/>
                      </a:lnTo>
                      <a:lnTo>
                        <a:pt x="2028" y="1974"/>
                      </a:lnTo>
                      <a:lnTo>
                        <a:pt x="2034" y="1980"/>
                      </a:lnTo>
                      <a:lnTo>
                        <a:pt x="2028" y="1986"/>
                      </a:lnTo>
                      <a:lnTo>
                        <a:pt x="2022" y="1992"/>
                      </a:lnTo>
                      <a:lnTo>
                        <a:pt x="2022" y="1986"/>
                      </a:lnTo>
                      <a:lnTo>
                        <a:pt x="2016" y="1986"/>
                      </a:lnTo>
                      <a:lnTo>
                        <a:pt x="2010" y="1980"/>
                      </a:lnTo>
                      <a:lnTo>
                        <a:pt x="2004" y="1980"/>
                      </a:lnTo>
                      <a:lnTo>
                        <a:pt x="2004" y="1986"/>
                      </a:lnTo>
                      <a:lnTo>
                        <a:pt x="2010" y="1992"/>
                      </a:lnTo>
                      <a:lnTo>
                        <a:pt x="2010" y="1998"/>
                      </a:lnTo>
                      <a:lnTo>
                        <a:pt x="2004" y="2004"/>
                      </a:lnTo>
                      <a:lnTo>
                        <a:pt x="1998" y="2004"/>
                      </a:lnTo>
                      <a:lnTo>
                        <a:pt x="1998" y="2022"/>
                      </a:lnTo>
                      <a:lnTo>
                        <a:pt x="1998" y="2028"/>
                      </a:lnTo>
                      <a:lnTo>
                        <a:pt x="1992" y="2034"/>
                      </a:lnTo>
                      <a:lnTo>
                        <a:pt x="1992" y="2040"/>
                      </a:lnTo>
                      <a:lnTo>
                        <a:pt x="1986" y="2040"/>
                      </a:lnTo>
                      <a:lnTo>
                        <a:pt x="1986" y="2034"/>
                      </a:lnTo>
                      <a:lnTo>
                        <a:pt x="1980" y="2028"/>
                      </a:lnTo>
                      <a:lnTo>
                        <a:pt x="1980" y="2022"/>
                      </a:lnTo>
                      <a:lnTo>
                        <a:pt x="1968" y="2016"/>
                      </a:lnTo>
                      <a:lnTo>
                        <a:pt x="1962" y="2010"/>
                      </a:lnTo>
                      <a:lnTo>
                        <a:pt x="1956" y="2004"/>
                      </a:lnTo>
                      <a:lnTo>
                        <a:pt x="1950" y="1992"/>
                      </a:lnTo>
                      <a:lnTo>
                        <a:pt x="1950" y="1986"/>
                      </a:lnTo>
                      <a:lnTo>
                        <a:pt x="1950" y="1974"/>
                      </a:lnTo>
                      <a:lnTo>
                        <a:pt x="1944" y="1974"/>
                      </a:lnTo>
                      <a:lnTo>
                        <a:pt x="1932" y="1962"/>
                      </a:lnTo>
                      <a:lnTo>
                        <a:pt x="1932" y="1956"/>
                      </a:lnTo>
                      <a:lnTo>
                        <a:pt x="1932" y="1950"/>
                      </a:lnTo>
                      <a:lnTo>
                        <a:pt x="1920" y="1944"/>
                      </a:lnTo>
                      <a:lnTo>
                        <a:pt x="1914" y="1944"/>
                      </a:lnTo>
                      <a:lnTo>
                        <a:pt x="1908" y="1938"/>
                      </a:lnTo>
                      <a:lnTo>
                        <a:pt x="1902" y="1926"/>
                      </a:lnTo>
                      <a:lnTo>
                        <a:pt x="1890" y="1914"/>
                      </a:lnTo>
                      <a:lnTo>
                        <a:pt x="1884" y="1914"/>
                      </a:lnTo>
                      <a:lnTo>
                        <a:pt x="1878" y="1908"/>
                      </a:lnTo>
                      <a:lnTo>
                        <a:pt x="1872" y="1902"/>
                      </a:lnTo>
                      <a:lnTo>
                        <a:pt x="1872" y="1896"/>
                      </a:lnTo>
                      <a:lnTo>
                        <a:pt x="1866" y="1890"/>
                      </a:lnTo>
                      <a:lnTo>
                        <a:pt x="1854" y="1884"/>
                      </a:lnTo>
                      <a:lnTo>
                        <a:pt x="1848" y="1884"/>
                      </a:lnTo>
                      <a:lnTo>
                        <a:pt x="1842" y="1872"/>
                      </a:lnTo>
                      <a:lnTo>
                        <a:pt x="1836" y="1872"/>
                      </a:lnTo>
                      <a:lnTo>
                        <a:pt x="1830" y="1866"/>
                      </a:lnTo>
                      <a:lnTo>
                        <a:pt x="1830" y="1854"/>
                      </a:lnTo>
                      <a:lnTo>
                        <a:pt x="1824" y="1848"/>
                      </a:lnTo>
                      <a:lnTo>
                        <a:pt x="1818" y="1830"/>
                      </a:lnTo>
                      <a:lnTo>
                        <a:pt x="1818" y="1818"/>
                      </a:lnTo>
                      <a:lnTo>
                        <a:pt x="1812" y="1800"/>
                      </a:lnTo>
                      <a:lnTo>
                        <a:pt x="1812" y="1788"/>
                      </a:lnTo>
                      <a:lnTo>
                        <a:pt x="1806" y="1776"/>
                      </a:lnTo>
                      <a:lnTo>
                        <a:pt x="1800" y="1764"/>
                      </a:lnTo>
                      <a:lnTo>
                        <a:pt x="1794" y="1758"/>
                      </a:lnTo>
                      <a:lnTo>
                        <a:pt x="1782" y="1740"/>
                      </a:lnTo>
                      <a:lnTo>
                        <a:pt x="1776" y="1728"/>
                      </a:lnTo>
                      <a:lnTo>
                        <a:pt x="1776" y="1722"/>
                      </a:lnTo>
                      <a:lnTo>
                        <a:pt x="1770" y="1722"/>
                      </a:lnTo>
                      <a:lnTo>
                        <a:pt x="1770" y="1716"/>
                      </a:lnTo>
                      <a:lnTo>
                        <a:pt x="1764" y="1716"/>
                      </a:lnTo>
                      <a:lnTo>
                        <a:pt x="1758" y="1710"/>
                      </a:lnTo>
                      <a:lnTo>
                        <a:pt x="1752" y="1704"/>
                      </a:lnTo>
                      <a:lnTo>
                        <a:pt x="1746" y="1704"/>
                      </a:lnTo>
                      <a:lnTo>
                        <a:pt x="1740" y="1704"/>
                      </a:lnTo>
                      <a:lnTo>
                        <a:pt x="1734" y="1704"/>
                      </a:lnTo>
                      <a:lnTo>
                        <a:pt x="1734" y="1698"/>
                      </a:lnTo>
                      <a:lnTo>
                        <a:pt x="1728" y="1692"/>
                      </a:lnTo>
                      <a:lnTo>
                        <a:pt x="1722" y="1686"/>
                      </a:lnTo>
                      <a:lnTo>
                        <a:pt x="1716" y="1686"/>
                      </a:lnTo>
                      <a:lnTo>
                        <a:pt x="1698" y="1686"/>
                      </a:lnTo>
                      <a:lnTo>
                        <a:pt x="1692" y="1692"/>
                      </a:lnTo>
                      <a:lnTo>
                        <a:pt x="1680" y="1692"/>
                      </a:lnTo>
                      <a:lnTo>
                        <a:pt x="1668" y="1692"/>
                      </a:lnTo>
                      <a:lnTo>
                        <a:pt x="1662" y="1692"/>
                      </a:lnTo>
                      <a:lnTo>
                        <a:pt x="1656" y="1692"/>
                      </a:lnTo>
                      <a:lnTo>
                        <a:pt x="1650" y="1698"/>
                      </a:lnTo>
                      <a:lnTo>
                        <a:pt x="1644" y="1698"/>
                      </a:lnTo>
                      <a:lnTo>
                        <a:pt x="1638" y="1698"/>
                      </a:lnTo>
                      <a:lnTo>
                        <a:pt x="1632" y="1698"/>
                      </a:lnTo>
                      <a:lnTo>
                        <a:pt x="1632" y="1692"/>
                      </a:lnTo>
                      <a:lnTo>
                        <a:pt x="1620" y="1680"/>
                      </a:lnTo>
                      <a:lnTo>
                        <a:pt x="1614" y="1680"/>
                      </a:lnTo>
                      <a:lnTo>
                        <a:pt x="1608" y="1680"/>
                      </a:lnTo>
                      <a:lnTo>
                        <a:pt x="1602" y="1680"/>
                      </a:lnTo>
                      <a:lnTo>
                        <a:pt x="1596" y="1674"/>
                      </a:lnTo>
                      <a:lnTo>
                        <a:pt x="1584" y="1674"/>
                      </a:lnTo>
                      <a:lnTo>
                        <a:pt x="1572" y="1674"/>
                      </a:lnTo>
                      <a:lnTo>
                        <a:pt x="1560" y="1674"/>
                      </a:lnTo>
                      <a:lnTo>
                        <a:pt x="1542" y="1680"/>
                      </a:lnTo>
                      <a:lnTo>
                        <a:pt x="1530" y="1680"/>
                      </a:lnTo>
                      <a:lnTo>
                        <a:pt x="1530" y="1674"/>
                      </a:lnTo>
                      <a:lnTo>
                        <a:pt x="1524" y="1674"/>
                      </a:lnTo>
                      <a:lnTo>
                        <a:pt x="1518" y="1674"/>
                      </a:lnTo>
                      <a:lnTo>
                        <a:pt x="1512" y="1674"/>
                      </a:lnTo>
                      <a:lnTo>
                        <a:pt x="1506" y="1674"/>
                      </a:lnTo>
                      <a:lnTo>
                        <a:pt x="1500" y="1680"/>
                      </a:lnTo>
                      <a:lnTo>
                        <a:pt x="1488" y="1680"/>
                      </a:lnTo>
                      <a:lnTo>
                        <a:pt x="1482" y="1674"/>
                      </a:lnTo>
                      <a:lnTo>
                        <a:pt x="1476" y="1674"/>
                      </a:lnTo>
                      <a:lnTo>
                        <a:pt x="1464" y="1674"/>
                      </a:lnTo>
                      <a:lnTo>
                        <a:pt x="1452" y="1680"/>
                      </a:lnTo>
                      <a:lnTo>
                        <a:pt x="1434" y="1680"/>
                      </a:lnTo>
                      <a:lnTo>
                        <a:pt x="1422" y="1680"/>
                      </a:lnTo>
                      <a:lnTo>
                        <a:pt x="1416" y="1680"/>
                      </a:lnTo>
                      <a:lnTo>
                        <a:pt x="1404" y="1674"/>
                      </a:lnTo>
                      <a:lnTo>
                        <a:pt x="1398" y="1674"/>
                      </a:lnTo>
                      <a:lnTo>
                        <a:pt x="1392" y="1662"/>
                      </a:lnTo>
                      <a:lnTo>
                        <a:pt x="1380" y="1644"/>
                      </a:lnTo>
                      <a:lnTo>
                        <a:pt x="1374" y="1632"/>
                      </a:lnTo>
                      <a:lnTo>
                        <a:pt x="1362" y="1626"/>
                      </a:lnTo>
                      <a:lnTo>
                        <a:pt x="1356" y="1620"/>
                      </a:lnTo>
                      <a:lnTo>
                        <a:pt x="1350" y="1626"/>
                      </a:lnTo>
                      <a:lnTo>
                        <a:pt x="1338" y="1626"/>
                      </a:lnTo>
                      <a:lnTo>
                        <a:pt x="1326" y="1626"/>
                      </a:lnTo>
                      <a:lnTo>
                        <a:pt x="1314" y="1620"/>
                      </a:lnTo>
                      <a:lnTo>
                        <a:pt x="1308" y="1614"/>
                      </a:lnTo>
                      <a:lnTo>
                        <a:pt x="1302" y="1608"/>
                      </a:lnTo>
                      <a:lnTo>
                        <a:pt x="1296" y="1602"/>
                      </a:lnTo>
                      <a:lnTo>
                        <a:pt x="1290" y="1602"/>
                      </a:lnTo>
                      <a:lnTo>
                        <a:pt x="1290" y="1596"/>
                      </a:lnTo>
                      <a:lnTo>
                        <a:pt x="1284" y="1590"/>
                      </a:lnTo>
                      <a:lnTo>
                        <a:pt x="1272" y="1584"/>
                      </a:lnTo>
                      <a:lnTo>
                        <a:pt x="1254" y="1572"/>
                      </a:lnTo>
                      <a:lnTo>
                        <a:pt x="1236" y="1554"/>
                      </a:lnTo>
                      <a:lnTo>
                        <a:pt x="1230" y="1554"/>
                      </a:lnTo>
                      <a:lnTo>
                        <a:pt x="1224" y="1554"/>
                      </a:lnTo>
                      <a:lnTo>
                        <a:pt x="1212" y="1554"/>
                      </a:lnTo>
                      <a:lnTo>
                        <a:pt x="1194" y="1542"/>
                      </a:lnTo>
                      <a:lnTo>
                        <a:pt x="1188" y="1536"/>
                      </a:lnTo>
                      <a:lnTo>
                        <a:pt x="1182" y="1530"/>
                      </a:lnTo>
                      <a:lnTo>
                        <a:pt x="1176" y="1530"/>
                      </a:lnTo>
                      <a:lnTo>
                        <a:pt x="1170" y="1530"/>
                      </a:lnTo>
                      <a:lnTo>
                        <a:pt x="1158" y="1524"/>
                      </a:lnTo>
                      <a:lnTo>
                        <a:pt x="1152" y="1524"/>
                      </a:lnTo>
                      <a:lnTo>
                        <a:pt x="1140" y="1518"/>
                      </a:lnTo>
                      <a:lnTo>
                        <a:pt x="1128" y="1518"/>
                      </a:lnTo>
                      <a:lnTo>
                        <a:pt x="1122" y="1518"/>
                      </a:lnTo>
                      <a:lnTo>
                        <a:pt x="1116" y="1518"/>
                      </a:lnTo>
                      <a:lnTo>
                        <a:pt x="1104" y="1518"/>
                      </a:lnTo>
                      <a:lnTo>
                        <a:pt x="1092" y="1518"/>
                      </a:lnTo>
                      <a:lnTo>
                        <a:pt x="1080" y="1518"/>
                      </a:lnTo>
                      <a:lnTo>
                        <a:pt x="1068" y="1518"/>
                      </a:lnTo>
                      <a:lnTo>
                        <a:pt x="1062" y="1518"/>
                      </a:lnTo>
                      <a:lnTo>
                        <a:pt x="1056" y="1518"/>
                      </a:lnTo>
                      <a:lnTo>
                        <a:pt x="1050" y="1512"/>
                      </a:lnTo>
                      <a:lnTo>
                        <a:pt x="1044" y="1512"/>
                      </a:lnTo>
                      <a:lnTo>
                        <a:pt x="1038" y="1512"/>
                      </a:lnTo>
                      <a:lnTo>
                        <a:pt x="1032" y="1506"/>
                      </a:lnTo>
                      <a:lnTo>
                        <a:pt x="1026" y="1500"/>
                      </a:lnTo>
                      <a:lnTo>
                        <a:pt x="1026" y="1494"/>
                      </a:lnTo>
                      <a:lnTo>
                        <a:pt x="1020" y="1476"/>
                      </a:lnTo>
                      <a:lnTo>
                        <a:pt x="1008" y="1464"/>
                      </a:lnTo>
                      <a:lnTo>
                        <a:pt x="1008" y="1458"/>
                      </a:lnTo>
                      <a:lnTo>
                        <a:pt x="1002" y="1446"/>
                      </a:lnTo>
                      <a:lnTo>
                        <a:pt x="996" y="1446"/>
                      </a:lnTo>
                      <a:lnTo>
                        <a:pt x="990" y="1440"/>
                      </a:lnTo>
                      <a:lnTo>
                        <a:pt x="984" y="1434"/>
                      </a:lnTo>
                      <a:lnTo>
                        <a:pt x="978" y="1434"/>
                      </a:lnTo>
                      <a:lnTo>
                        <a:pt x="972" y="1434"/>
                      </a:lnTo>
                      <a:lnTo>
                        <a:pt x="966" y="1428"/>
                      </a:lnTo>
                      <a:lnTo>
                        <a:pt x="954" y="1422"/>
                      </a:lnTo>
                      <a:lnTo>
                        <a:pt x="942" y="1416"/>
                      </a:lnTo>
                      <a:lnTo>
                        <a:pt x="924" y="1398"/>
                      </a:lnTo>
                      <a:lnTo>
                        <a:pt x="912" y="1386"/>
                      </a:lnTo>
                      <a:lnTo>
                        <a:pt x="900" y="1386"/>
                      </a:lnTo>
                      <a:lnTo>
                        <a:pt x="894" y="1386"/>
                      </a:lnTo>
                      <a:lnTo>
                        <a:pt x="882" y="1392"/>
                      </a:lnTo>
                      <a:lnTo>
                        <a:pt x="876" y="1392"/>
                      </a:lnTo>
                      <a:lnTo>
                        <a:pt x="864" y="1398"/>
                      </a:lnTo>
                      <a:lnTo>
                        <a:pt x="864" y="1404"/>
                      </a:lnTo>
                      <a:lnTo>
                        <a:pt x="858" y="1410"/>
                      </a:lnTo>
                      <a:lnTo>
                        <a:pt x="852" y="1410"/>
                      </a:lnTo>
                      <a:lnTo>
                        <a:pt x="846" y="1410"/>
                      </a:lnTo>
                      <a:lnTo>
                        <a:pt x="834" y="1410"/>
                      </a:lnTo>
                      <a:lnTo>
                        <a:pt x="828" y="1410"/>
                      </a:lnTo>
                      <a:lnTo>
                        <a:pt x="822" y="1416"/>
                      </a:lnTo>
                      <a:lnTo>
                        <a:pt x="816" y="1422"/>
                      </a:lnTo>
                      <a:lnTo>
                        <a:pt x="810" y="1428"/>
                      </a:lnTo>
                      <a:lnTo>
                        <a:pt x="798" y="1428"/>
                      </a:lnTo>
                      <a:lnTo>
                        <a:pt x="792" y="1428"/>
                      </a:lnTo>
                      <a:lnTo>
                        <a:pt x="780" y="1434"/>
                      </a:lnTo>
                      <a:lnTo>
                        <a:pt x="774" y="1428"/>
                      </a:lnTo>
                      <a:lnTo>
                        <a:pt x="762" y="1428"/>
                      </a:lnTo>
                      <a:lnTo>
                        <a:pt x="756" y="1422"/>
                      </a:lnTo>
                      <a:lnTo>
                        <a:pt x="750" y="1416"/>
                      </a:lnTo>
                      <a:lnTo>
                        <a:pt x="744" y="1410"/>
                      </a:lnTo>
                      <a:lnTo>
                        <a:pt x="744" y="1398"/>
                      </a:lnTo>
                      <a:lnTo>
                        <a:pt x="744" y="1386"/>
                      </a:lnTo>
                      <a:lnTo>
                        <a:pt x="750" y="1380"/>
                      </a:lnTo>
                      <a:lnTo>
                        <a:pt x="750" y="1374"/>
                      </a:lnTo>
                      <a:lnTo>
                        <a:pt x="750" y="1368"/>
                      </a:lnTo>
                      <a:lnTo>
                        <a:pt x="756" y="1362"/>
                      </a:lnTo>
                      <a:lnTo>
                        <a:pt x="750" y="1350"/>
                      </a:lnTo>
                      <a:lnTo>
                        <a:pt x="744" y="1344"/>
                      </a:lnTo>
                      <a:lnTo>
                        <a:pt x="738" y="1338"/>
                      </a:lnTo>
                      <a:lnTo>
                        <a:pt x="726" y="1338"/>
                      </a:lnTo>
                      <a:lnTo>
                        <a:pt x="720" y="1338"/>
                      </a:lnTo>
                      <a:lnTo>
                        <a:pt x="714" y="1338"/>
                      </a:lnTo>
                      <a:lnTo>
                        <a:pt x="708" y="1332"/>
                      </a:lnTo>
                      <a:lnTo>
                        <a:pt x="702" y="1332"/>
                      </a:lnTo>
                      <a:lnTo>
                        <a:pt x="696" y="1326"/>
                      </a:lnTo>
                      <a:lnTo>
                        <a:pt x="684" y="1326"/>
                      </a:lnTo>
                      <a:lnTo>
                        <a:pt x="678" y="1326"/>
                      </a:lnTo>
                      <a:lnTo>
                        <a:pt x="672" y="1314"/>
                      </a:lnTo>
                      <a:lnTo>
                        <a:pt x="666" y="1308"/>
                      </a:lnTo>
                      <a:lnTo>
                        <a:pt x="654" y="1296"/>
                      </a:lnTo>
                      <a:lnTo>
                        <a:pt x="654" y="1290"/>
                      </a:lnTo>
                      <a:lnTo>
                        <a:pt x="630" y="1284"/>
                      </a:lnTo>
                      <a:lnTo>
                        <a:pt x="630" y="1278"/>
                      </a:lnTo>
                      <a:lnTo>
                        <a:pt x="624" y="1278"/>
                      </a:lnTo>
                      <a:lnTo>
                        <a:pt x="618" y="1266"/>
                      </a:lnTo>
                      <a:lnTo>
                        <a:pt x="612" y="1266"/>
                      </a:lnTo>
                      <a:lnTo>
                        <a:pt x="606" y="1266"/>
                      </a:lnTo>
                      <a:lnTo>
                        <a:pt x="606" y="1260"/>
                      </a:lnTo>
                      <a:lnTo>
                        <a:pt x="594" y="1248"/>
                      </a:lnTo>
                      <a:lnTo>
                        <a:pt x="582" y="1248"/>
                      </a:lnTo>
                      <a:lnTo>
                        <a:pt x="576" y="1242"/>
                      </a:lnTo>
                      <a:lnTo>
                        <a:pt x="570" y="1236"/>
                      </a:lnTo>
                      <a:lnTo>
                        <a:pt x="504" y="1164"/>
                      </a:lnTo>
                      <a:lnTo>
                        <a:pt x="450" y="1110"/>
                      </a:lnTo>
                      <a:lnTo>
                        <a:pt x="426" y="1092"/>
                      </a:lnTo>
                      <a:lnTo>
                        <a:pt x="426" y="1074"/>
                      </a:lnTo>
                      <a:lnTo>
                        <a:pt x="420" y="1062"/>
                      </a:lnTo>
                      <a:lnTo>
                        <a:pt x="396" y="1056"/>
                      </a:lnTo>
                      <a:lnTo>
                        <a:pt x="384" y="1032"/>
                      </a:lnTo>
                      <a:lnTo>
                        <a:pt x="372" y="1020"/>
                      </a:lnTo>
                      <a:lnTo>
                        <a:pt x="360" y="984"/>
                      </a:lnTo>
                      <a:lnTo>
                        <a:pt x="348" y="978"/>
                      </a:lnTo>
                      <a:lnTo>
                        <a:pt x="342" y="972"/>
                      </a:lnTo>
                      <a:lnTo>
                        <a:pt x="348" y="960"/>
                      </a:lnTo>
                      <a:lnTo>
                        <a:pt x="342" y="954"/>
                      </a:lnTo>
                      <a:lnTo>
                        <a:pt x="336" y="954"/>
                      </a:lnTo>
                      <a:lnTo>
                        <a:pt x="330" y="954"/>
                      </a:lnTo>
                      <a:lnTo>
                        <a:pt x="324" y="972"/>
                      </a:lnTo>
                      <a:lnTo>
                        <a:pt x="318" y="966"/>
                      </a:lnTo>
                      <a:lnTo>
                        <a:pt x="312" y="966"/>
                      </a:lnTo>
                      <a:lnTo>
                        <a:pt x="306" y="960"/>
                      </a:lnTo>
                      <a:lnTo>
                        <a:pt x="300" y="966"/>
                      </a:lnTo>
                      <a:lnTo>
                        <a:pt x="294" y="966"/>
                      </a:lnTo>
                      <a:lnTo>
                        <a:pt x="288" y="972"/>
                      </a:lnTo>
                      <a:lnTo>
                        <a:pt x="288" y="966"/>
                      </a:lnTo>
                      <a:lnTo>
                        <a:pt x="282" y="948"/>
                      </a:lnTo>
                      <a:lnTo>
                        <a:pt x="282" y="942"/>
                      </a:lnTo>
                      <a:lnTo>
                        <a:pt x="276" y="942"/>
                      </a:lnTo>
                      <a:lnTo>
                        <a:pt x="276" y="936"/>
                      </a:lnTo>
                      <a:lnTo>
                        <a:pt x="270" y="942"/>
                      </a:lnTo>
                      <a:lnTo>
                        <a:pt x="264" y="948"/>
                      </a:lnTo>
                      <a:lnTo>
                        <a:pt x="264" y="942"/>
                      </a:lnTo>
                      <a:lnTo>
                        <a:pt x="258" y="942"/>
                      </a:lnTo>
                      <a:lnTo>
                        <a:pt x="252" y="948"/>
                      </a:lnTo>
                      <a:lnTo>
                        <a:pt x="252" y="942"/>
                      </a:lnTo>
                      <a:lnTo>
                        <a:pt x="246" y="936"/>
                      </a:lnTo>
                      <a:lnTo>
                        <a:pt x="240" y="942"/>
                      </a:lnTo>
                      <a:lnTo>
                        <a:pt x="234" y="936"/>
                      </a:lnTo>
                      <a:lnTo>
                        <a:pt x="228" y="936"/>
                      </a:lnTo>
                      <a:lnTo>
                        <a:pt x="222" y="936"/>
                      </a:lnTo>
                      <a:lnTo>
                        <a:pt x="222" y="930"/>
                      </a:lnTo>
                      <a:lnTo>
                        <a:pt x="222" y="924"/>
                      </a:lnTo>
                      <a:lnTo>
                        <a:pt x="228" y="924"/>
                      </a:lnTo>
                      <a:lnTo>
                        <a:pt x="234" y="924"/>
                      </a:lnTo>
                      <a:lnTo>
                        <a:pt x="240" y="924"/>
                      </a:lnTo>
                      <a:lnTo>
                        <a:pt x="240" y="918"/>
                      </a:lnTo>
                      <a:lnTo>
                        <a:pt x="246" y="918"/>
                      </a:lnTo>
                      <a:lnTo>
                        <a:pt x="246" y="912"/>
                      </a:lnTo>
                      <a:lnTo>
                        <a:pt x="240" y="906"/>
                      </a:lnTo>
                      <a:lnTo>
                        <a:pt x="234" y="906"/>
                      </a:lnTo>
                      <a:lnTo>
                        <a:pt x="228" y="906"/>
                      </a:lnTo>
                      <a:lnTo>
                        <a:pt x="228" y="912"/>
                      </a:lnTo>
                      <a:lnTo>
                        <a:pt x="222" y="906"/>
                      </a:lnTo>
                      <a:lnTo>
                        <a:pt x="222" y="900"/>
                      </a:lnTo>
                      <a:lnTo>
                        <a:pt x="222" y="894"/>
                      </a:lnTo>
                      <a:lnTo>
                        <a:pt x="228" y="894"/>
                      </a:lnTo>
                      <a:lnTo>
                        <a:pt x="234" y="894"/>
                      </a:lnTo>
                      <a:lnTo>
                        <a:pt x="228" y="888"/>
                      </a:lnTo>
                      <a:lnTo>
                        <a:pt x="222" y="882"/>
                      </a:lnTo>
                      <a:lnTo>
                        <a:pt x="216" y="882"/>
                      </a:lnTo>
                      <a:lnTo>
                        <a:pt x="210" y="882"/>
                      </a:lnTo>
                      <a:lnTo>
                        <a:pt x="204" y="882"/>
                      </a:lnTo>
                      <a:lnTo>
                        <a:pt x="198" y="888"/>
                      </a:lnTo>
                      <a:lnTo>
                        <a:pt x="192" y="882"/>
                      </a:lnTo>
                      <a:lnTo>
                        <a:pt x="186" y="882"/>
                      </a:lnTo>
                      <a:lnTo>
                        <a:pt x="186" y="876"/>
                      </a:lnTo>
                      <a:lnTo>
                        <a:pt x="192" y="876"/>
                      </a:lnTo>
                      <a:lnTo>
                        <a:pt x="192" y="870"/>
                      </a:lnTo>
                      <a:lnTo>
                        <a:pt x="198" y="870"/>
                      </a:lnTo>
                      <a:lnTo>
                        <a:pt x="198" y="864"/>
                      </a:lnTo>
                      <a:lnTo>
                        <a:pt x="198" y="858"/>
                      </a:lnTo>
                      <a:lnTo>
                        <a:pt x="180" y="852"/>
                      </a:lnTo>
                      <a:lnTo>
                        <a:pt x="174" y="840"/>
                      </a:lnTo>
                      <a:lnTo>
                        <a:pt x="162" y="846"/>
                      </a:lnTo>
                      <a:lnTo>
                        <a:pt x="156" y="846"/>
                      </a:lnTo>
                      <a:lnTo>
                        <a:pt x="150" y="846"/>
                      </a:lnTo>
                      <a:lnTo>
                        <a:pt x="150" y="840"/>
                      </a:lnTo>
                      <a:lnTo>
                        <a:pt x="138" y="834"/>
                      </a:lnTo>
                      <a:lnTo>
                        <a:pt x="132" y="834"/>
                      </a:lnTo>
                      <a:lnTo>
                        <a:pt x="132" y="840"/>
                      </a:lnTo>
                      <a:lnTo>
                        <a:pt x="126" y="840"/>
                      </a:lnTo>
                      <a:lnTo>
                        <a:pt x="126" y="852"/>
                      </a:lnTo>
                      <a:lnTo>
                        <a:pt x="126" y="858"/>
                      </a:lnTo>
                      <a:lnTo>
                        <a:pt x="120" y="858"/>
                      </a:lnTo>
                      <a:lnTo>
                        <a:pt x="120" y="846"/>
                      </a:lnTo>
                      <a:lnTo>
                        <a:pt x="114" y="846"/>
                      </a:lnTo>
                      <a:lnTo>
                        <a:pt x="108" y="840"/>
                      </a:lnTo>
                      <a:lnTo>
                        <a:pt x="102" y="834"/>
                      </a:lnTo>
                      <a:lnTo>
                        <a:pt x="102" y="822"/>
                      </a:lnTo>
                      <a:lnTo>
                        <a:pt x="96" y="822"/>
                      </a:lnTo>
                      <a:lnTo>
                        <a:pt x="90" y="828"/>
                      </a:lnTo>
                      <a:lnTo>
                        <a:pt x="84" y="822"/>
                      </a:lnTo>
                      <a:lnTo>
                        <a:pt x="84" y="816"/>
                      </a:lnTo>
                      <a:lnTo>
                        <a:pt x="84" y="810"/>
                      </a:lnTo>
                      <a:lnTo>
                        <a:pt x="84" y="804"/>
                      </a:lnTo>
                      <a:lnTo>
                        <a:pt x="78" y="804"/>
                      </a:lnTo>
                      <a:lnTo>
                        <a:pt x="78" y="798"/>
                      </a:lnTo>
                      <a:lnTo>
                        <a:pt x="78" y="792"/>
                      </a:lnTo>
                      <a:lnTo>
                        <a:pt x="78" y="786"/>
                      </a:lnTo>
                      <a:lnTo>
                        <a:pt x="78" y="780"/>
                      </a:lnTo>
                      <a:lnTo>
                        <a:pt x="72" y="774"/>
                      </a:lnTo>
                      <a:lnTo>
                        <a:pt x="66" y="774"/>
                      </a:lnTo>
                      <a:lnTo>
                        <a:pt x="60" y="774"/>
                      </a:lnTo>
                      <a:lnTo>
                        <a:pt x="60" y="768"/>
                      </a:lnTo>
                      <a:lnTo>
                        <a:pt x="60" y="762"/>
                      </a:lnTo>
                      <a:lnTo>
                        <a:pt x="54" y="756"/>
                      </a:lnTo>
                      <a:lnTo>
                        <a:pt x="42" y="756"/>
                      </a:lnTo>
                      <a:lnTo>
                        <a:pt x="36" y="756"/>
                      </a:lnTo>
                      <a:lnTo>
                        <a:pt x="24" y="738"/>
                      </a:lnTo>
                      <a:lnTo>
                        <a:pt x="18" y="732"/>
                      </a:lnTo>
                      <a:lnTo>
                        <a:pt x="6" y="720"/>
                      </a:lnTo>
                      <a:lnTo>
                        <a:pt x="6" y="714"/>
                      </a:lnTo>
                      <a:lnTo>
                        <a:pt x="0" y="702"/>
                      </a:lnTo>
                      <a:lnTo>
                        <a:pt x="0" y="696"/>
                      </a:lnTo>
                      <a:lnTo>
                        <a:pt x="12" y="666"/>
                      </a:lnTo>
                      <a:lnTo>
                        <a:pt x="18" y="648"/>
                      </a:lnTo>
                      <a:lnTo>
                        <a:pt x="24" y="636"/>
                      </a:lnTo>
                      <a:lnTo>
                        <a:pt x="30" y="630"/>
                      </a:lnTo>
                      <a:lnTo>
                        <a:pt x="30" y="624"/>
                      </a:lnTo>
                      <a:lnTo>
                        <a:pt x="30" y="612"/>
                      </a:lnTo>
                      <a:lnTo>
                        <a:pt x="30" y="606"/>
                      </a:lnTo>
                      <a:lnTo>
                        <a:pt x="30" y="600"/>
                      </a:lnTo>
                      <a:lnTo>
                        <a:pt x="36" y="594"/>
                      </a:lnTo>
                      <a:lnTo>
                        <a:pt x="48" y="594"/>
                      </a:lnTo>
                      <a:lnTo>
                        <a:pt x="66" y="582"/>
                      </a:lnTo>
                      <a:lnTo>
                        <a:pt x="72" y="588"/>
                      </a:lnTo>
                      <a:lnTo>
                        <a:pt x="84" y="594"/>
                      </a:lnTo>
                      <a:lnTo>
                        <a:pt x="90" y="600"/>
                      </a:lnTo>
                      <a:lnTo>
                        <a:pt x="102" y="606"/>
                      </a:lnTo>
                      <a:lnTo>
                        <a:pt x="114" y="606"/>
                      </a:lnTo>
                      <a:lnTo>
                        <a:pt x="114" y="612"/>
                      </a:lnTo>
                      <a:lnTo>
                        <a:pt x="120" y="612"/>
                      </a:lnTo>
                      <a:lnTo>
                        <a:pt x="126" y="618"/>
                      </a:lnTo>
                      <a:lnTo>
                        <a:pt x="138" y="594"/>
                      </a:lnTo>
                      <a:lnTo>
                        <a:pt x="138" y="582"/>
                      </a:lnTo>
                      <a:lnTo>
                        <a:pt x="138" y="570"/>
                      </a:lnTo>
                      <a:lnTo>
                        <a:pt x="138" y="564"/>
                      </a:lnTo>
                      <a:lnTo>
                        <a:pt x="138" y="552"/>
                      </a:lnTo>
                      <a:lnTo>
                        <a:pt x="144" y="540"/>
                      </a:lnTo>
                      <a:lnTo>
                        <a:pt x="150" y="528"/>
                      </a:lnTo>
                      <a:lnTo>
                        <a:pt x="156" y="510"/>
                      </a:lnTo>
                      <a:lnTo>
                        <a:pt x="168" y="498"/>
                      </a:lnTo>
                      <a:lnTo>
                        <a:pt x="168" y="492"/>
                      </a:lnTo>
                      <a:lnTo>
                        <a:pt x="168" y="486"/>
                      </a:lnTo>
                      <a:lnTo>
                        <a:pt x="168" y="480"/>
                      </a:lnTo>
                      <a:lnTo>
                        <a:pt x="168" y="462"/>
                      </a:lnTo>
                      <a:lnTo>
                        <a:pt x="168" y="450"/>
                      </a:lnTo>
                      <a:lnTo>
                        <a:pt x="168" y="444"/>
                      </a:lnTo>
                      <a:lnTo>
                        <a:pt x="162" y="432"/>
                      </a:lnTo>
                      <a:lnTo>
                        <a:pt x="162" y="426"/>
                      </a:lnTo>
                      <a:lnTo>
                        <a:pt x="156" y="420"/>
                      </a:lnTo>
                      <a:lnTo>
                        <a:pt x="144" y="414"/>
                      </a:lnTo>
                      <a:lnTo>
                        <a:pt x="132" y="402"/>
                      </a:lnTo>
                      <a:lnTo>
                        <a:pt x="126" y="390"/>
                      </a:lnTo>
                      <a:lnTo>
                        <a:pt x="120" y="384"/>
                      </a:lnTo>
                      <a:lnTo>
                        <a:pt x="120" y="372"/>
                      </a:lnTo>
                      <a:lnTo>
                        <a:pt x="114" y="360"/>
                      </a:lnTo>
                      <a:lnTo>
                        <a:pt x="108" y="360"/>
                      </a:lnTo>
                      <a:lnTo>
                        <a:pt x="108" y="354"/>
                      </a:lnTo>
                      <a:lnTo>
                        <a:pt x="102" y="348"/>
                      </a:lnTo>
                      <a:lnTo>
                        <a:pt x="102" y="342"/>
                      </a:lnTo>
                      <a:lnTo>
                        <a:pt x="108" y="330"/>
                      </a:lnTo>
                      <a:lnTo>
                        <a:pt x="114" y="312"/>
                      </a:lnTo>
                      <a:lnTo>
                        <a:pt x="114" y="300"/>
                      </a:lnTo>
                      <a:lnTo>
                        <a:pt x="120" y="288"/>
                      </a:lnTo>
                      <a:lnTo>
                        <a:pt x="120" y="282"/>
                      </a:lnTo>
                      <a:lnTo>
                        <a:pt x="114" y="270"/>
                      </a:lnTo>
                      <a:lnTo>
                        <a:pt x="114" y="258"/>
                      </a:lnTo>
                      <a:lnTo>
                        <a:pt x="108" y="234"/>
                      </a:lnTo>
                      <a:lnTo>
                        <a:pt x="108" y="228"/>
                      </a:lnTo>
                      <a:lnTo>
                        <a:pt x="96" y="222"/>
                      </a:lnTo>
                      <a:lnTo>
                        <a:pt x="90" y="222"/>
                      </a:lnTo>
                      <a:lnTo>
                        <a:pt x="84" y="222"/>
                      </a:lnTo>
                      <a:lnTo>
                        <a:pt x="84" y="216"/>
                      </a:lnTo>
                      <a:lnTo>
                        <a:pt x="84" y="210"/>
                      </a:lnTo>
                      <a:lnTo>
                        <a:pt x="90" y="198"/>
                      </a:lnTo>
                      <a:lnTo>
                        <a:pt x="90" y="192"/>
                      </a:lnTo>
                      <a:lnTo>
                        <a:pt x="84" y="186"/>
                      </a:lnTo>
                      <a:lnTo>
                        <a:pt x="84" y="180"/>
                      </a:lnTo>
                      <a:lnTo>
                        <a:pt x="108" y="174"/>
                      </a:lnTo>
                      <a:lnTo>
                        <a:pt x="132" y="186"/>
                      </a:lnTo>
                      <a:lnTo>
                        <a:pt x="138" y="192"/>
                      </a:lnTo>
                      <a:lnTo>
                        <a:pt x="144" y="198"/>
                      </a:lnTo>
                      <a:lnTo>
                        <a:pt x="144" y="204"/>
                      </a:lnTo>
                      <a:lnTo>
                        <a:pt x="150" y="204"/>
                      </a:lnTo>
                      <a:lnTo>
                        <a:pt x="156" y="204"/>
                      </a:lnTo>
                      <a:lnTo>
                        <a:pt x="162" y="198"/>
                      </a:lnTo>
                      <a:lnTo>
                        <a:pt x="168" y="198"/>
                      </a:lnTo>
                      <a:lnTo>
                        <a:pt x="174" y="204"/>
                      </a:lnTo>
                      <a:lnTo>
                        <a:pt x="180" y="216"/>
                      </a:lnTo>
                      <a:lnTo>
                        <a:pt x="186" y="228"/>
                      </a:lnTo>
                      <a:lnTo>
                        <a:pt x="192" y="234"/>
                      </a:lnTo>
                      <a:lnTo>
                        <a:pt x="198" y="234"/>
                      </a:lnTo>
                      <a:lnTo>
                        <a:pt x="204" y="240"/>
                      </a:lnTo>
                      <a:lnTo>
                        <a:pt x="210" y="240"/>
                      </a:lnTo>
                      <a:lnTo>
                        <a:pt x="216" y="240"/>
                      </a:lnTo>
                      <a:lnTo>
                        <a:pt x="222" y="240"/>
                      </a:lnTo>
                      <a:lnTo>
                        <a:pt x="228" y="246"/>
                      </a:lnTo>
                      <a:lnTo>
                        <a:pt x="234" y="246"/>
                      </a:lnTo>
                      <a:lnTo>
                        <a:pt x="240" y="246"/>
                      </a:lnTo>
                      <a:lnTo>
                        <a:pt x="252" y="252"/>
                      </a:lnTo>
                      <a:lnTo>
                        <a:pt x="330" y="246"/>
                      </a:lnTo>
                      <a:lnTo>
                        <a:pt x="360" y="228"/>
                      </a:lnTo>
                      <a:lnTo>
                        <a:pt x="396" y="228"/>
                      </a:lnTo>
                      <a:lnTo>
                        <a:pt x="402" y="240"/>
                      </a:lnTo>
                      <a:lnTo>
                        <a:pt x="432" y="240"/>
                      </a:lnTo>
                      <a:lnTo>
                        <a:pt x="450" y="258"/>
                      </a:lnTo>
                      <a:lnTo>
                        <a:pt x="468" y="258"/>
                      </a:lnTo>
                      <a:lnTo>
                        <a:pt x="474" y="294"/>
                      </a:lnTo>
                      <a:lnTo>
                        <a:pt x="558" y="318"/>
                      </a:lnTo>
                      <a:lnTo>
                        <a:pt x="588" y="318"/>
                      </a:lnTo>
                      <a:lnTo>
                        <a:pt x="588" y="312"/>
                      </a:lnTo>
                      <a:lnTo>
                        <a:pt x="594" y="306"/>
                      </a:lnTo>
                      <a:lnTo>
                        <a:pt x="600" y="306"/>
                      </a:lnTo>
                      <a:lnTo>
                        <a:pt x="612" y="300"/>
                      </a:lnTo>
                      <a:lnTo>
                        <a:pt x="618" y="300"/>
                      </a:lnTo>
                      <a:lnTo>
                        <a:pt x="630" y="300"/>
                      </a:lnTo>
                      <a:lnTo>
                        <a:pt x="642" y="306"/>
                      </a:lnTo>
                      <a:lnTo>
                        <a:pt x="660" y="306"/>
                      </a:lnTo>
                      <a:lnTo>
                        <a:pt x="666" y="306"/>
                      </a:lnTo>
                      <a:lnTo>
                        <a:pt x="672" y="306"/>
                      </a:lnTo>
                      <a:lnTo>
                        <a:pt x="684" y="300"/>
                      </a:lnTo>
                      <a:lnTo>
                        <a:pt x="696" y="294"/>
                      </a:lnTo>
                      <a:lnTo>
                        <a:pt x="702" y="288"/>
                      </a:lnTo>
                      <a:lnTo>
                        <a:pt x="714" y="282"/>
                      </a:lnTo>
                      <a:lnTo>
                        <a:pt x="714" y="288"/>
                      </a:lnTo>
                      <a:lnTo>
                        <a:pt x="726" y="300"/>
                      </a:lnTo>
                      <a:lnTo>
                        <a:pt x="732" y="306"/>
                      </a:lnTo>
                      <a:lnTo>
                        <a:pt x="732" y="318"/>
                      </a:lnTo>
                      <a:lnTo>
                        <a:pt x="732" y="330"/>
                      </a:lnTo>
                      <a:lnTo>
                        <a:pt x="726" y="342"/>
                      </a:lnTo>
                      <a:lnTo>
                        <a:pt x="720" y="354"/>
                      </a:lnTo>
                      <a:lnTo>
                        <a:pt x="720" y="360"/>
                      </a:lnTo>
                      <a:lnTo>
                        <a:pt x="714" y="372"/>
                      </a:lnTo>
                      <a:lnTo>
                        <a:pt x="714" y="378"/>
                      </a:lnTo>
                      <a:lnTo>
                        <a:pt x="714" y="408"/>
                      </a:lnTo>
                      <a:lnTo>
                        <a:pt x="708" y="420"/>
                      </a:lnTo>
                      <a:lnTo>
                        <a:pt x="714" y="432"/>
                      </a:lnTo>
                      <a:lnTo>
                        <a:pt x="708" y="450"/>
                      </a:lnTo>
                      <a:lnTo>
                        <a:pt x="708" y="468"/>
                      </a:lnTo>
                      <a:lnTo>
                        <a:pt x="696" y="480"/>
                      </a:lnTo>
                      <a:lnTo>
                        <a:pt x="684" y="486"/>
                      </a:lnTo>
                      <a:lnTo>
                        <a:pt x="672" y="492"/>
                      </a:lnTo>
                      <a:lnTo>
                        <a:pt x="660" y="498"/>
                      </a:lnTo>
                      <a:lnTo>
                        <a:pt x="654" y="510"/>
                      </a:lnTo>
                      <a:lnTo>
                        <a:pt x="648" y="516"/>
                      </a:lnTo>
                      <a:lnTo>
                        <a:pt x="642" y="522"/>
                      </a:lnTo>
                      <a:lnTo>
                        <a:pt x="630" y="522"/>
                      </a:lnTo>
                      <a:lnTo>
                        <a:pt x="624" y="528"/>
                      </a:lnTo>
                      <a:lnTo>
                        <a:pt x="618" y="540"/>
                      </a:lnTo>
                      <a:lnTo>
                        <a:pt x="618" y="558"/>
                      </a:lnTo>
                      <a:lnTo>
                        <a:pt x="612" y="576"/>
                      </a:lnTo>
                      <a:lnTo>
                        <a:pt x="612" y="684"/>
                      </a:lnTo>
                      <a:lnTo>
                        <a:pt x="618" y="696"/>
                      </a:lnTo>
                      <a:lnTo>
                        <a:pt x="636" y="696"/>
                      </a:lnTo>
                      <a:lnTo>
                        <a:pt x="636" y="720"/>
                      </a:lnTo>
                      <a:lnTo>
                        <a:pt x="636" y="732"/>
                      </a:lnTo>
                      <a:lnTo>
                        <a:pt x="618" y="750"/>
                      </a:lnTo>
                      <a:lnTo>
                        <a:pt x="606" y="762"/>
                      </a:lnTo>
                      <a:lnTo>
                        <a:pt x="600" y="774"/>
                      </a:lnTo>
                      <a:lnTo>
                        <a:pt x="594" y="798"/>
                      </a:lnTo>
                      <a:lnTo>
                        <a:pt x="606" y="798"/>
                      </a:lnTo>
                      <a:lnTo>
                        <a:pt x="660" y="792"/>
                      </a:lnTo>
                      <a:lnTo>
                        <a:pt x="696" y="798"/>
                      </a:lnTo>
                      <a:lnTo>
                        <a:pt x="720" y="798"/>
                      </a:lnTo>
                      <a:lnTo>
                        <a:pt x="720" y="786"/>
                      </a:lnTo>
                      <a:lnTo>
                        <a:pt x="720" y="774"/>
                      </a:lnTo>
                      <a:lnTo>
                        <a:pt x="702" y="762"/>
                      </a:lnTo>
                      <a:lnTo>
                        <a:pt x="702" y="750"/>
                      </a:lnTo>
                      <a:lnTo>
                        <a:pt x="702" y="726"/>
                      </a:lnTo>
                      <a:lnTo>
                        <a:pt x="714" y="714"/>
                      </a:lnTo>
                      <a:lnTo>
                        <a:pt x="720" y="702"/>
                      </a:lnTo>
                      <a:lnTo>
                        <a:pt x="720" y="696"/>
                      </a:lnTo>
                      <a:lnTo>
                        <a:pt x="744" y="690"/>
                      </a:lnTo>
                      <a:lnTo>
                        <a:pt x="744" y="696"/>
                      </a:lnTo>
                      <a:lnTo>
                        <a:pt x="756" y="696"/>
                      </a:lnTo>
                      <a:lnTo>
                        <a:pt x="762" y="690"/>
                      </a:lnTo>
                      <a:lnTo>
                        <a:pt x="768" y="690"/>
                      </a:lnTo>
                      <a:lnTo>
                        <a:pt x="774" y="696"/>
                      </a:lnTo>
                      <a:lnTo>
                        <a:pt x="780" y="696"/>
                      </a:lnTo>
                      <a:lnTo>
                        <a:pt x="786" y="696"/>
                      </a:lnTo>
                      <a:lnTo>
                        <a:pt x="804" y="684"/>
                      </a:lnTo>
                      <a:lnTo>
                        <a:pt x="810" y="684"/>
                      </a:lnTo>
                      <a:lnTo>
                        <a:pt x="810" y="654"/>
                      </a:lnTo>
                      <a:lnTo>
                        <a:pt x="816" y="588"/>
                      </a:lnTo>
                      <a:lnTo>
                        <a:pt x="804" y="582"/>
                      </a:lnTo>
                      <a:lnTo>
                        <a:pt x="798" y="552"/>
                      </a:lnTo>
                      <a:lnTo>
                        <a:pt x="798" y="480"/>
                      </a:lnTo>
                      <a:lnTo>
                        <a:pt x="780" y="468"/>
                      </a:lnTo>
                      <a:lnTo>
                        <a:pt x="780" y="462"/>
                      </a:lnTo>
                      <a:lnTo>
                        <a:pt x="774" y="450"/>
                      </a:lnTo>
                      <a:lnTo>
                        <a:pt x="762" y="444"/>
                      </a:lnTo>
                      <a:lnTo>
                        <a:pt x="762" y="438"/>
                      </a:lnTo>
                      <a:lnTo>
                        <a:pt x="768" y="432"/>
                      </a:lnTo>
                      <a:lnTo>
                        <a:pt x="774" y="426"/>
                      </a:lnTo>
                      <a:lnTo>
                        <a:pt x="780" y="426"/>
                      </a:lnTo>
                      <a:lnTo>
                        <a:pt x="780" y="414"/>
                      </a:lnTo>
                      <a:lnTo>
                        <a:pt x="834" y="414"/>
                      </a:lnTo>
                      <a:lnTo>
                        <a:pt x="834" y="426"/>
                      </a:lnTo>
                      <a:lnTo>
                        <a:pt x="840" y="432"/>
                      </a:lnTo>
                      <a:lnTo>
                        <a:pt x="846" y="432"/>
                      </a:lnTo>
                      <a:lnTo>
                        <a:pt x="852" y="432"/>
                      </a:lnTo>
                      <a:lnTo>
                        <a:pt x="858" y="432"/>
                      </a:lnTo>
                      <a:lnTo>
                        <a:pt x="870" y="432"/>
                      </a:lnTo>
                      <a:lnTo>
                        <a:pt x="870" y="426"/>
                      </a:lnTo>
                      <a:lnTo>
                        <a:pt x="870" y="420"/>
                      </a:lnTo>
                      <a:lnTo>
                        <a:pt x="876" y="420"/>
                      </a:lnTo>
                      <a:lnTo>
                        <a:pt x="882" y="420"/>
                      </a:lnTo>
                      <a:lnTo>
                        <a:pt x="894" y="414"/>
                      </a:lnTo>
                      <a:lnTo>
                        <a:pt x="900" y="414"/>
                      </a:lnTo>
                      <a:lnTo>
                        <a:pt x="906" y="408"/>
                      </a:lnTo>
                      <a:lnTo>
                        <a:pt x="918" y="408"/>
                      </a:lnTo>
                      <a:lnTo>
                        <a:pt x="924" y="402"/>
                      </a:lnTo>
                      <a:lnTo>
                        <a:pt x="930" y="384"/>
                      </a:lnTo>
                      <a:lnTo>
                        <a:pt x="948" y="396"/>
                      </a:lnTo>
                      <a:lnTo>
                        <a:pt x="954" y="384"/>
                      </a:lnTo>
                      <a:lnTo>
                        <a:pt x="960" y="384"/>
                      </a:lnTo>
                      <a:lnTo>
                        <a:pt x="972" y="384"/>
                      </a:lnTo>
                      <a:lnTo>
                        <a:pt x="978" y="378"/>
                      </a:lnTo>
                      <a:lnTo>
                        <a:pt x="972" y="366"/>
                      </a:lnTo>
                      <a:lnTo>
                        <a:pt x="966" y="342"/>
                      </a:lnTo>
                      <a:lnTo>
                        <a:pt x="960" y="330"/>
                      </a:lnTo>
                      <a:lnTo>
                        <a:pt x="942" y="324"/>
                      </a:lnTo>
                      <a:lnTo>
                        <a:pt x="936" y="318"/>
                      </a:lnTo>
                      <a:lnTo>
                        <a:pt x="936" y="294"/>
                      </a:lnTo>
                      <a:lnTo>
                        <a:pt x="942" y="294"/>
                      </a:lnTo>
                      <a:lnTo>
                        <a:pt x="942" y="288"/>
                      </a:lnTo>
                      <a:lnTo>
                        <a:pt x="954" y="288"/>
                      </a:lnTo>
                      <a:lnTo>
                        <a:pt x="954" y="282"/>
                      </a:lnTo>
                      <a:lnTo>
                        <a:pt x="954" y="276"/>
                      </a:lnTo>
                      <a:lnTo>
                        <a:pt x="960" y="276"/>
                      </a:lnTo>
                      <a:lnTo>
                        <a:pt x="966" y="276"/>
                      </a:lnTo>
                      <a:lnTo>
                        <a:pt x="960" y="258"/>
                      </a:lnTo>
                      <a:lnTo>
                        <a:pt x="954" y="240"/>
                      </a:lnTo>
                      <a:lnTo>
                        <a:pt x="948" y="204"/>
                      </a:lnTo>
                      <a:lnTo>
                        <a:pt x="954" y="204"/>
                      </a:lnTo>
                      <a:lnTo>
                        <a:pt x="960" y="198"/>
                      </a:lnTo>
                      <a:lnTo>
                        <a:pt x="930" y="192"/>
                      </a:lnTo>
                      <a:lnTo>
                        <a:pt x="930" y="186"/>
                      </a:lnTo>
                      <a:lnTo>
                        <a:pt x="900" y="186"/>
                      </a:lnTo>
                      <a:lnTo>
                        <a:pt x="876" y="180"/>
                      </a:lnTo>
                      <a:lnTo>
                        <a:pt x="858" y="180"/>
                      </a:lnTo>
                      <a:lnTo>
                        <a:pt x="852" y="168"/>
                      </a:lnTo>
                      <a:lnTo>
                        <a:pt x="834" y="156"/>
                      </a:lnTo>
                      <a:lnTo>
                        <a:pt x="822" y="156"/>
                      </a:lnTo>
                      <a:lnTo>
                        <a:pt x="804" y="156"/>
                      </a:lnTo>
                      <a:lnTo>
                        <a:pt x="804" y="150"/>
                      </a:lnTo>
                      <a:lnTo>
                        <a:pt x="792" y="144"/>
                      </a:lnTo>
                      <a:lnTo>
                        <a:pt x="762" y="138"/>
                      </a:lnTo>
                      <a:lnTo>
                        <a:pt x="768" y="120"/>
                      </a:lnTo>
                      <a:lnTo>
                        <a:pt x="756" y="120"/>
                      </a:lnTo>
                      <a:lnTo>
                        <a:pt x="744" y="108"/>
                      </a:lnTo>
                      <a:lnTo>
                        <a:pt x="744" y="96"/>
                      </a:lnTo>
                      <a:lnTo>
                        <a:pt x="762" y="84"/>
                      </a:lnTo>
                      <a:lnTo>
                        <a:pt x="768" y="84"/>
                      </a:lnTo>
                      <a:lnTo>
                        <a:pt x="768" y="72"/>
                      </a:lnTo>
                      <a:lnTo>
                        <a:pt x="780" y="66"/>
                      </a:lnTo>
                      <a:lnTo>
                        <a:pt x="798" y="54"/>
                      </a:lnTo>
                      <a:lnTo>
                        <a:pt x="792" y="54"/>
                      </a:lnTo>
                      <a:lnTo>
                        <a:pt x="798" y="36"/>
                      </a:lnTo>
                      <a:lnTo>
                        <a:pt x="804" y="36"/>
                      </a:lnTo>
                      <a:lnTo>
                        <a:pt x="816" y="30"/>
                      </a:lnTo>
                      <a:lnTo>
                        <a:pt x="828" y="30"/>
                      </a:lnTo>
                      <a:lnTo>
                        <a:pt x="846" y="12"/>
                      </a:lnTo>
                      <a:lnTo>
                        <a:pt x="876" y="0"/>
                      </a:lnTo>
                      <a:lnTo>
                        <a:pt x="882" y="6"/>
                      </a:lnTo>
                      <a:lnTo>
                        <a:pt x="900" y="6"/>
                      </a:lnTo>
                      <a:lnTo>
                        <a:pt x="912" y="36"/>
                      </a:lnTo>
                      <a:lnTo>
                        <a:pt x="918" y="42"/>
                      </a:lnTo>
                      <a:lnTo>
                        <a:pt x="924" y="54"/>
                      </a:lnTo>
                      <a:lnTo>
                        <a:pt x="930" y="54"/>
                      </a:lnTo>
                      <a:lnTo>
                        <a:pt x="930" y="78"/>
                      </a:lnTo>
                      <a:lnTo>
                        <a:pt x="954" y="72"/>
                      </a:lnTo>
                      <a:lnTo>
                        <a:pt x="954" y="60"/>
                      </a:lnTo>
                      <a:lnTo>
                        <a:pt x="966" y="66"/>
                      </a:lnTo>
                      <a:lnTo>
                        <a:pt x="966" y="78"/>
                      </a:lnTo>
                      <a:lnTo>
                        <a:pt x="960" y="84"/>
                      </a:lnTo>
                      <a:lnTo>
                        <a:pt x="954" y="102"/>
                      </a:lnTo>
                      <a:lnTo>
                        <a:pt x="972" y="102"/>
                      </a:lnTo>
                      <a:lnTo>
                        <a:pt x="978" y="84"/>
                      </a:lnTo>
                      <a:lnTo>
                        <a:pt x="984" y="72"/>
                      </a:lnTo>
                      <a:lnTo>
                        <a:pt x="990" y="72"/>
                      </a:lnTo>
                      <a:lnTo>
                        <a:pt x="996" y="18"/>
                      </a:lnTo>
                      <a:lnTo>
                        <a:pt x="990" y="12"/>
                      </a:lnTo>
                      <a:lnTo>
                        <a:pt x="1014" y="12"/>
                      </a:lnTo>
                      <a:lnTo>
                        <a:pt x="1026" y="12"/>
                      </a:lnTo>
                      <a:lnTo>
                        <a:pt x="1026" y="24"/>
                      </a:lnTo>
                      <a:lnTo>
                        <a:pt x="1050" y="24"/>
                      </a:lnTo>
                      <a:lnTo>
                        <a:pt x="1050" y="36"/>
                      </a:lnTo>
                      <a:lnTo>
                        <a:pt x="1062" y="66"/>
                      </a:lnTo>
                      <a:lnTo>
                        <a:pt x="1074" y="66"/>
                      </a:lnTo>
                      <a:lnTo>
                        <a:pt x="1080" y="60"/>
                      </a:lnTo>
                      <a:lnTo>
                        <a:pt x="1074" y="24"/>
                      </a:lnTo>
                      <a:lnTo>
                        <a:pt x="1086" y="18"/>
                      </a:lnTo>
                      <a:lnTo>
                        <a:pt x="1086" y="12"/>
                      </a:lnTo>
                      <a:lnTo>
                        <a:pt x="1104" y="6"/>
                      </a:lnTo>
                      <a:lnTo>
                        <a:pt x="1122" y="0"/>
                      </a:lnTo>
                      <a:lnTo>
                        <a:pt x="1134" y="6"/>
                      </a:lnTo>
                      <a:lnTo>
                        <a:pt x="1134" y="42"/>
                      </a:lnTo>
                      <a:lnTo>
                        <a:pt x="1140" y="72"/>
                      </a:lnTo>
                      <a:lnTo>
                        <a:pt x="1158" y="114"/>
                      </a:lnTo>
                      <a:lnTo>
                        <a:pt x="1170" y="114"/>
                      </a:lnTo>
                      <a:lnTo>
                        <a:pt x="1170" y="126"/>
                      </a:lnTo>
                      <a:lnTo>
                        <a:pt x="1182" y="126"/>
                      </a:lnTo>
                      <a:lnTo>
                        <a:pt x="1182" y="138"/>
                      </a:lnTo>
                      <a:lnTo>
                        <a:pt x="1194" y="144"/>
                      </a:lnTo>
                      <a:lnTo>
                        <a:pt x="1194" y="156"/>
                      </a:lnTo>
                      <a:lnTo>
                        <a:pt x="1188" y="156"/>
                      </a:lnTo>
                      <a:lnTo>
                        <a:pt x="1194" y="162"/>
                      </a:lnTo>
                      <a:lnTo>
                        <a:pt x="1194" y="168"/>
                      </a:lnTo>
                      <a:lnTo>
                        <a:pt x="1188" y="168"/>
                      </a:lnTo>
                      <a:lnTo>
                        <a:pt x="1188" y="174"/>
                      </a:lnTo>
                      <a:lnTo>
                        <a:pt x="1188" y="180"/>
                      </a:lnTo>
                      <a:lnTo>
                        <a:pt x="1182" y="180"/>
                      </a:lnTo>
                      <a:lnTo>
                        <a:pt x="1188" y="186"/>
                      </a:lnTo>
                      <a:lnTo>
                        <a:pt x="1188" y="192"/>
                      </a:lnTo>
                      <a:lnTo>
                        <a:pt x="1182" y="198"/>
                      </a:lnTo>
                      <a:lnTo>
                        <a:pt x="1182" y="204"/>
                      </a:lnTo>
                      <a:lnTo>
                        <a:pt x="1182" y="210"/>
                      </a:lnTo>
                      <a:lnTo>
                        <a:pt x="1188" y="210"/>
                      </a:lnTo>
                      <a:lnTo>
                        <a:pt x="1182" y="210"/>
                      </a:lnTo>
                      <a:lnTo>
                        <a:pt x="1182" y="216"/>
                      </a:lnTo>
                      <a:lnTo>
                        <a:pt x="1182" y="222"/>
                      </a:lnTo>
                      <a:lnTo>
                        <a:pt x="1194" y="264"/>
                      </a:lnTo>
                      <a:lnTo>
                        <a:pt x="1200" y="264"/>
                      </a:lnTo>
                      <a:lnTo>
                        <a:pt x="1212" y="264"/>
                      </a:lnTo>
                      <a:lnTo>
                        <a:pt x="1212" y="258"/>
                      </a:lnTo>
                      <a:lnTo>
                        <a:pt x="1224" y="258"/>
                      </a:lnTo>
                      <a:lnTo>
                        <a:pt x="1248" y="252"/>
                      </a:lnTo>
                      <a:lnTo>
                        <a:pt x="1248" y="264"/>
                      </a:lnTo>
                      <a:lnTo>
                        <a:pt x="1254" y="264"/>
                      </a:lnTo>
                      <a:lnTo>
                        <a:pt x="1254" y="270"/>
                      </a:lnTo>
                      <a:lnTo>
                        <a:pt x="1260" y="270"/>
                      </a:lnTo>
                      <a:lnTo>
                        <a:pt x="1266" y="270"/>
                      </a:lnTo>
                      <a:lnTo>
                        <a:pt x="1272" y="270"/>
                      </a:lnTo>
                      <a:lnTo>
                        <a:pt x="1272" y="264"/>
                      </a:lnTo>
                      <a:lnTo>
                        <a:pt x="1272" y="258"/>
                      </a:lnTo>
                      <a:lnTo>
                        <a:pt x="1278" y="258"/>
                      </a:lnTo>
                      <a:lnTo>
                        <a:pt x="1278" y="252"/>
                      </a:lnTo>
                      <a:lnTo>
                        <a:pt x="1290" y="252"/>
                      </a:lnTo>
                      <a:lnTo>
                        <a:pt x="1296" y="246"/>
                      </a:lnTo>
                      <a:lnTo>
                        <a:pt x="1308" y="246"/>
                      </a:lnTo>
                      <a:lnTo>
                        <a:pt x="1308" y="240"/>
                      </a:lnTo>
                      <a:lnTo>
                        <a:pt x="1320" y="240"/>
                      </a:lnTo>
                      <a:lnTo>
                        <a:pt x="1326" y="246"/>
                      </a:lnTo>
                      <a:lnTo>
                        <a:pt x="1338" y="246"/>
                      </a:lnTo>
                      <a:lnTo>
                        <a:pt x="1338" y="240"/>
                      </a:lnTo>
                      <a:lnTo>
                        <a:pt x="1350" y="240"/>
                      </a:lnTo>
                      <a:lnTo>
                        <a:pt x="1386" y="234"/>
                      </a:lnTo>
                      <a:lnTo>
                        <a:pt x="1398" y="228"/>
                      </a:lnTo>
                      <a:lnTo>
                        <a:pt x="1404" y="216"/>
                      </a:lnTo>
                      <a:lnTo>
                        <a:pt x="1416" y="204"/>
                      </a:lnTo>
                      <a:lnTo>
                        <a:pt x="1434" y="192"/>
                      </a:lnTo>
                      <a:lnTo>
                        <a:pt x="1446" y="198"/>
                      </a:lnTo>
                      <a:lnTo>
                        <a:pt x="1446" y="204"/>
                      </a:lnTo>
                      <a:lnTo>
                        <a:pt x="1452" y="210"/>
                      </a:lnTo>
                      <a:lnTo>
                        <a:pt x="1464" y="222"/>
                      </a:lnTo>
                      <a:lnTo>
                        <a:pt x="1464" y="228"/>
                      </a:lnTo>
                      <a:lnTo>
                        <a:pt x="1464" y="234"/>
                      </a:lnTo>
                      <a:lnTo>
                        <a:pt x="1470" y="240"/>
                      </a:lnTo>
                      <a:lnTo>
                        <a:pt x="1476" y="228"/>
                      </a:lnTo>
                      <a:lnTo>
                        <a:pt x="1476" y="222"/>
                      </a:lnTo>
                      <a:lnTo>
                        <a:pt x="1482" y="210"/>
                      </a:lnTo>
                      <a:lnTo>
                        <a:pt x="1488" y="192"/>
                      </a:lnTo>
                      <a:lnTo>
                        <a:pt x="1488" y="186"/>
                      </a:lnTo>
                      <a:lnTo>
                        <a:pt x="1488" y="180"/>
                      </a:lnTo>
                      <a:lnTo>
                        <a:pt x="1500" y="180"/>
                      </a:lnTo>
                      <a:lnTo>
                        <a:pt x="1500" y="174"/>
                      </a:lnTo>
                      <a:lnTo>
                        <a:pt x="1518" y="162"/>
                      </a:lnTo>
                      <a:lnTo>
                        <a:pt x="1536" y="150"/>
                      </a:lnTo>
                      <a:lnTo>
                        <a:pt x="1554" y="168"/>
                      </a:lnTo>
                      <a:lnTo>
                        <a:pt x="1572" y="180"/>
                      </a:lnTo>
                      <a:lnTo>
                        <a:pt x="1596" y="216"/>
                      </a:lnTo>
                      <a:lnTo>
                        <a:pt x="1602" y="216"/>
                      </a:lnTo>
                      <a:lnTo>
                        <a:pt x="1614" y="228"/>
                      </a:lnTo>
                      <a:lnTo>
                        <a:pt x="1614" y="234"/>
                      </a:lnTo>
                      <a:lnTo>
                        <a:pt x="1620" y="240"/>
                      </a:lnTo>
                      <a:lnTo>
                        <a:pt x="1620" y="246"/>
                      </a:lnTo>
                      <a:lnTo>
                        <a:pt x="1626" y="252"/>
                      </a:lnTo>
                      <a:lnTo>
                        <a:pt x="1632" y="258"/>
                      </a:lnTo>
                      <a:lnTo>
                        <a:pt x="1632" y="264"/>
                      </a:lnTo>
                      <a:lnTo>
                        <a:pt x="1638" y="264"/>
                      </a:lnTo>
                      <a:lnTo>
                        <a:pt x="1638" y="270"/>
                      </a:lnTo>
                      <a:lnTo>
                        <a:pt x="1638" y="276"/>
                      </a:lnTo>
                      <a:lnTo>
                        <a:pt x="1638" y="282"/>
                      </a:lnTo>
                      <a:lnTo>
                        <a:pt x="1644" y="288"/>
                      </a:lnTo>
                      <a:lnTo>
                        <a:pt x="1644" y="294"/>
                      </a:lnTo>
                      <a:lnTo>
                        <a:pt x="1644" y="300"/>
                      </a:lnTo>
                      <a:lnTo>
                        <a:pt x="1644" y="306"/>
                      </a:lnTo>
                      <a:lnTo>
                        <a:pt x="1650" y="306"/>
                      </a:lnTo>
                      <a:lnTo>
                        <a:pt x="1650" y="312"/>
                      </a:lnTo>
                      <a:lnTo>
                        <a:pt x="1650" y="318"/>
                      </a:lnTo>
                      <a:lnTo>
                        <a:pt x="1650" y="324"/>
                      </a:lnTo>
                      <a:lnTo>
                        <a:pt x="1644" y="330"/>
                      </a:lnTo>
                      <a:lnTo>
                        <a:pt x="1626" y="330"/>
                      </a:lnTo>
                      <a:lnTo>
                        <a:pt x="1626" y="336"/>
                      </a:lnTo>
                      <a:lnTo>
                        <a:pt x="1626" y="342"/>
                      </a:lnTo>
                      <a:lnTo>
                        <a:pt x="1626" y="348"/>
                      </a:lnTo>
                      <a:lnTo>
                        <a:pt x="1620" y="354"/>
                      </a:lnTo>
                      <a:lnTo>
                        <a:pt x="1614" y="354"/>
                      </a:lnTo>
                      <a:lnTo>
                        <a:pt x="1614" y="360"/>
                      </a:lnTo>
                      <a:lnTo>
                        <a:pt x="1614" y="372"/>
                      </a:lnTo>
                      <a:lnTo>
                        <a:pt x="1608" y="378"/>
                      </a:lnTo>
                      <a:lnTo>
                        <a:pt x="1608" y="384"/>
                      </a:lnTo>
                      <a:lnTo>
                        <a:pt x="1614" y="390"/>
                      </a:lnTo>
                      <a:lnTo>
                        <a:pt x="1614" y="396"/>
                      </a:lnTo>
                      <a:lnTo>
                        <a:pt x="1614" y="402"/>
                      </a:lnTo>
                      <a:lnTo>
                        <a:pt x="1614" y="408"/>
                      </a:lnTo>
                      <a:lnTo>
                        <a:pt x="1614" y="414"/>
                      </a:lnTo>
                      <a:lnTo>
                        <a:pt x="1602" y="420"/>
                      </a:lnTo>
                      <a:lnTo>
                        <a:pt x="1602" y="426"/>
                      </a:lnTo>
                      <a:lnTo>
                        <a:pt x="1608" y="432"/>
                      </a:lnTo>
                      <a:lnTo>
                        <a:pt x="1614" y="426"/>
                      </a:lnTo>
                      <a:lnTo>
                        <a:pt x="1620" y="438"/>
                      </a:lnTo>
                      <a:lnTo>
                        <a:pt x="1626" y="438"/>
                      </a:lnTo>
                      <a:lnTo>
                        <a:pt x="1632" y="444"/>
                      </a:lnTo>
                      <a:lnTo>
                        <a:pt x="1626" y="456"/>
                      </a:lnTo>
                      <a:lnTo>
                        <a:pt x="1626" y="468"/>
                      </a:lnTo>
                      <a:lnTo>
                        <a:pt x="1620" y="474"/>
                      </a:lnTo>
                      <a:lnTo>
                        <a:pt x="1614" y="474"/>
                      </a:lnTo>
                      <a:lnTo>
                        <a:pt x="1614" y="486"/>
                      </a:lnTo>
                      <a:lnTo>
                        <a:pt x="1614" y="492"/>
                      </a:lnTo>
                      <a:lnTo>
                        <a:pt x="1620" y="492"/>
                      </a:lnTo>
                      <a:lnTo>
                        <a:pt x="1626" y="498"/>
                      </a:lnTo>
                      <a:lnTo>
                        <a:pt x="1626" y="504"/>
                      </a:lnTo>
                      <a:lnTo>
                        <a:pt x="1626" y="510"/>
                      </a:lnTo>
                      <a:lnTo>
                        <a:pt x="1620" y="516"/>
                      </a:lnTo>
                      <a:lnTo>
                        <a:pt x="1620" y="522"/>
                      </a:lnTo>
                      <a:lnTo>
                        <a:pt x="1614" y="522"/>
                      </a:lnTo>
                      <a:lnTo>
                        <a:pt x="1608" y="528"/>
                      </a:lnTo>
                      <a:lnTo>
                        <a:pt x="1602" y="522"/>
                      </a:lnTo>
                      <a:lnTo>
                        <a:pt x="1602" y="528"/>
                      </a:lnTo>
                      <a:lnTo>
                        <a:pt x="1602" y="540"/>
                      </a:lnTo>
                      <a:lnTo>
                        <a:pt x="1602" y="558"/>
                      </a:lnTo>
                      <a:lnTo>
                        <a:pt x="1602" y="564"/>
                      </a:lnTo>
                      <a:lnTo>
                        <a:pt x="1602" y="570"/>
                      </a:lnTo>
                      <a:lnTo>
                        <a:pt x="1602" y="576"/>
                      </a:lnTo>
                      <a:lnTo>
                        <a:pt x="1596" y="576"/>
                      </a:lnTo>
                      <a:lnTo>
                        <a:pt x="1632" y="582"/>
                      </a:lnTo>
                      <a:lnTo>
                        <a:pt x="1644" y="618"/>
                      </a:lnTo>
                      <a:lnTo>
                        <a:pt x="1650" y="648"/>
                      </a:lnTo>
                      <a:lnTo>
                        <a:pt x="1662" y="636"/>
                      </a:lnTo>
                      <a:lnTo>
                        <a:pt x="1668" y="636"/>
                      </a:lnTo>
                      <a:lnTo>
                        <a:pt x="1674" y="636"/>
                      </a:lnTo>
                      <a:lnTo>
                        <a:pt x="1680" y="630"/>
                      </a:lnTo>
                      <a:lnTo>
                        <a:pt x="1686" y="630"/>
                      </a:lnTo>
                      <a:lnTo>
                        <a:pt x="1692" y="630"/>
                      </a:lnTo>
                      <a:lnTo>
                        <a:pt x="1698" y="630"/>
                      </a:lnTo>
                      <a:lnTo>
                        <a:pt x="1704" y="630"/>
                      </a:lnTo>
                      <a:lnTo>
                        <a:pt x="1704" y="624"/>
                      </a:lnTo>
                      <a:lnTo>
                        <a:pt x="1710" y="624"/>
                      </a:lnTo>
                      <a:lnTo>
                        <a:pt x="1716" y="624"/>
                      </a:lnTo>
                      <a:lnTo>
                        <a:pt x="1722" y="624"/>
                      </a:lnTo>
                      <a:lnTo>
                        <a:pt x="1728" y="624"/>
                      </a:lnTo>
                      <a:lnTo>
                        <a:pt x="1722" y="618"/>
                      </a:lnTo>
                      <a:lnTo>
                        <a:pt x="1728" y="606"/>
                      </a:lnTo>
                      <a:lnTo>
                        <a:pt x="1734" y="606"/>
                      </a:lnTo>
                      <a:lnTo>
                        <a:pt x="1740" y="600"/>
                      </a:lnTo>
                      <a:lnTo>
                        <a:pt x="1746" y="594"/>
                      </a:lnTo>
                      <a:lnTo>
                        <a:pt x="1752" y="588"/>
                      </a:lnTo>
                      <a:lnTo>
                        <a:pt x="1752" y="582"/>
                      </a:lnTo>
                      <a:lnTo>
                        <a:pt x="1758" y="576"/>
                      </a:lnTo>
                      <a:lnTo>
                        <a:pt x="1764" y="576"/>
                      </a:lnTo>
                      <a:lnTo>
                        <a:pt x="1770" y="570"/>
                      </a:lnTo>
                      <a:lnTo>
                        <a:pt x="1776" y="564"/>
                      </a:lnTo>
                      <a:lnTo>
                        <a:pt x="1788" y="558"/>
                      </a:lnTo>
                      <a:lnTo>
                        <a:pt x="1788" y="546"/>
                      </a:lnTo>
                      <a:lnTo>
                        <a:pt x="1788" y="540"/>
                      </a:lnTo>
                      <a:lnTo>
                        <a:pt x="1794" y="540"/>
                      </a:lnTo>
                      <a:lnTo>
                        <a:pt x="1788" y="534"/>
                      </a:lnTo>
                      <a:lnTo>
                        <a:pt x="1788" y="528"/>
                      </a:lnTo>
                      <a:lnTo>
                        <a:pt x="1794" y="516"/>
                      </a:lnTo>
                      <a:lnTo>
                        <a:pt x="1800" y="510"/>
                      </a:lnTo>
                      <a:lnTo>
                        <a:pt x="1812" y="510"/>
                      </a:lnTo>
                      <a:lnTo>
                        <a:pt x="1818" y="504"/>
                      </a:lnTo>
                      <a:lnTo>
                        <a:pt x="1824" y="504"/>
                      </a:lnTo>
                      <a:lnTo>
                        <a:pt x="1830" y="498"/>
                      </a:lnTo>
                      <a:lnTo>
                        <a:pt x="1836" y="498"/>
                      </a:lnTo>
                      <a:lnTo>
                        <a:pt x="1848" y="492"/>
                      </a:lnTo>
                      <a:lnTo>
                        <a:pt x="1848" y="480"/>
                      </a:lnTo>
                      <a:lnTo>
                        <a:pt x="1854" y="480"/>
                      </a:lnTo>
                      <a:lnTo>
                        <a:pt x="1890" y="504"/>
                      </a:lnTo>
                      <a:lnTo>
                        <a:pt x="1908" y="534"/>
                      </a:lnTo>
                      <a:lnTo>
                        <a:pt x="1902" y="534"/>
                      </a:lnTo>
                      <a:lnTo>
                        <a:pt x="1920" y="528"/>
                      </a:lnTo>
                      <a:lnTo>
                        <a:pt x="1920" y="516"/>
                      </a:lnTo>
                      <a:lnTo>
                        <a:pt x="1944" y="516"/>
                      </a:lnTo>
                      <a:lnTo>
                        <a:pt x="2004" y="516"/>
                      </a:lnTo>
                      <a:lnTo>
                        <a:pt x="2010" y="510"/>
                      </a:lnTo>
                      <a:lnTo>
                        <a:pt x="2004" y="510"/>
                      </a:lnTo>
                      <a:lnTo>
                        <a:pt x="2010" y="498"/>
                      </a:lnTo>
                      <a:lnTo>
                        <a:pt x="2004" y="486"/>
                      </a:lnTo>
                      <a:lnTo>
                        <a:pt x="2004" y="480"/>
                      </a:lnTo>
                      <a:lnTo>
                        <a:pt x="2004" y="474"/>
                      </a:lnTo>
                      <a:lnTo>
                        <a:pt x="2004" y="462"/>
                      </a:lnTo>
                      <a:lnTo>
                        <a:pt x="2004" y="456"/>
                      </a:lnTo>
                      <a:lnTo>
                        <a:pt x="2058" y="462"/>
                      </a:lnTo>
                      <a:lnTo>
                        <a:pt x="2076" y="474"/>
                      </a:lnTo>
                      <a:lnTo>
                        <a:pt x="2082" y="522"/>
                      </a:lnTo>
                      <a:lnTo>
                        <a:pt x="2088" y="516"/>
                      </a:lnTo>
                      <a:lnTo>
                        <a:pt x="2094" y="522"/>
                      </a:lnTo>
                      <a:lnTo>
                        <a:pt x="2100" y="528"/>
                      </a:lnTo>
                      <a:lnTo>
                        <a:pt x="2130" y="540"/>
                      </a:lnTo>
                      <a:lnTo>
                        <a:pt x="2160" y="564"/>
                      </a:lnTo>
                      <a:lnTo>
                        <a:pt x="2166" y="600"/>
                      </a:lnTo>
                      <a:lnTo>
                        <a:pt x="2160" y="618"/>
                      </a:lnTo>
                      <a:lnTo>
                        <a:pt x="2142" y="636"/>
                      </a:lnTo>
                      <a:lnTo>
                        <a:pt x="2148" y="648"/>
                      </a:lnTo>
                      <a:lnTo>
                        <a:pt x="2154" y="660"/>
                      </a:lnTo>
                      <a:lnTo>
                        <a:pt x="2196" y="654"/>
                      </a:lnTo>
                      <a:lnTo>
                        <a:pt x="2214" y="660"/>
                      </a:lnTo>
                      <a:lnTo>
                        <a:pt x="2214" y="666"/>
                      </a:lnTo>
                      <a:lnTo>
                        <a:pt x="2220" y="672"/>
                      </a:lnTo>
                      <a:lnTo>
                        <a:pt x="2214" y="678"/>
                      </a:lnTo>
                      <a:lnTo>
                        <a:pt x="2214" y="684"/>
                      </a:lnTo>
                      <a:lnTo>
                        <a:pt x="2214" y="690"/>
                      </a:lnTo>
                      <a:lnTo>
                        <a:pt x="2208" y="690"/>
                      </a:lnTo>
                      <a:lnTo>
                        <a:pt x="2202" y="696"/>
                      </a:lnTo>
                      <a:lnTo>
                        <a:pt x="2196" y="702"/>
                      </a:lnTo>
                      <a:lnTo>
                        <a:pt x="2190" y="708"/>
                      </a:lnTo>
                      <a:lnTo>
                        <a:pt x="2190" y="720"/>
                      </a:lnTo>
                      <a:lnTo>
                        <a:pt x="2184" y="720"/>
                      </a:lnTo>
                      <a:lnTo>
                        <a:pt x="2178" y="726"/>
                      </a:lnTo>
                      <a:lnTo>
                        <a:pt x="2166" y="732"/>
                      </a:lnTo>
                      <a:lnTo>
                        <a:pt x="2160" y="744"/>
                      </a:lnTo>
                      <a:lnTo>
                        <a:pt x="2154" y="756"/>
                      </a:lnTo>
                      <a:lnTo>
                        <a:pt x="2148" y="762"/>
                      </a:lnTo>
                      <a:lnTo>
                        <a:pt x="2124" y="762"/>
                      </a:lnTo>
                      <a:lnTo>
                        <a:pt x="2124" y="768"/>
                      </a:lnTo>
                      <a:lnTo>
                        <a:pt x="2118" y="768"/>
                      </a:lnTo>
                      <a:lnTo>
                        <a:pt x="2124" y="774"/>
                      </a:lnTo>
                      <a:lnTo>
                        <a:pt x="2118" y="774"/>
                      </a:lnTo>
                      <a:lnTo>
                        <a:pt x="2112" y="774"/>
                      </a:lnTo>
                      <a:lnTo>
                        <a:pt x="2106" y="780"/>
                      </a:lnTo>
                      <a:lnTo>
                        <a:pt x="2112" y="786"/>
                      </a:lnTo>
                      <a:lnTo>
                        <a:pt x="2106" y="792"/>
                      </a:lnTo>
                      <a:lnTo>
                        <a:pt x="2106" y="798"/>
                      </a:lnTo>
                      <a:lnTo>
                        <a:pt x="2106" y="810"/>
                      </a:lnTo>
                      <a:lnTo>
                        <a:pt x="2112" y="828"/>
                      </a:lnTo>
                      <a:lnTo>
                        <a:pt x="2112" y="834"/>
                      </a:lnTo>
                      <a:lnTo>
                        <a:pt x="2112" y="840"/>
                      </a:lnTo>
                      <a:lnTo>
                        <a:pt x="2112" y="834"/>
                      </a:lnTo>
                      <a:lnTo>
                        <a:pt x="2124" y="834"/>
                      </a:lnTo>
                      <a:lnTo>
                        <a:pt x="2130" y="834"/>
                      </a:lnTo>
                      <a:lnTo>
                        <a:pt x="2136" y="840"/>
                      </a:lnTo>
                      <a:lnTo>
                        <a:pt x="2142" y="840"/>
                      </a:lnTo>
                      <a:lnTo>
                        <a:pt x="2154" y="852"/>
                      </a:lnTo>
                      <a:lnTo>
                        <a:pt x="2160" y="852"/>
                      </a:lnTo>
                      <a:lnTo>
                        <a:pt x="2172" y="846"/>
                      </a:lnTo>
                      <a:lnTo>
                        <a:pt x="2178" y="846"/>
                      </a:lnTo>
                      <a:lnTo>
                        <a:pt x="2184" y="846"/>
                      </a:lnTo>
                      <a:lnTo>
                        <a:pt x="2190" y="846"/>
                      </a:lnTo>
                      <a:lnTo>
                        <a:pt x="2196" y="852"/>
                      </a:lnTo>
                      <a:lnTo>
                        <a:pt x="2196" y="858"/>
                      </a:lnTo>
                      <a:lnTo>
                        <a:pt x="2202" y="852"/>
                      </a:lnTo>
                      <a:lnTo>
                        <a:pt x="2208" y="846"/>
                      </a:lnTo>
                      <a:lnTo>
                        <a:pt x="2214" y="846"/>
                      </a:lnTo>
                      <a:lnTo>
                        <a:pt x="2226" y="846"/>
                      </a:lnTo>
                      <a:lnTo>
                        <a:pt x="2232" y="852"/>
                      </a:lnTo>
                      <a:lnTo>
                        <a:pt x="2238" y="852"/>
                      </a:lnTo>
                      <a:lnTo>
                        <a:pt x="2244" y="858"/>
                      </a:lnTo>
                      <a:lnTo>
                        <a:pt x="2250" y="858"/>
                      </a:lnTo>
                      <a:lnTo>
                        <a:pt x="2256" y="858"/>
                      </a:lnTo>
                      <a:lnTo>
                        <a:pt x="2262" y="858"/>
                      </a:lnTo>
                      <a:lnTo>
                        <a:pt x="2268" y="852"/>
                      </a:lnTo>
                      <a:lnTo>
                        <a:pt x="2274" y="852"/>
                      </a:lnTo>
                      <a:lnTo>
                        <a:pt x="2280" y="852"/>
                      </a:lnTo>
                      <a:lnTo>
                        <a:pt x="2286" y="852"/>
                      </a:lnTo>
                      <a:lnTo>
                        <a:pt x="2298" y="858"/>
                      </a:lnTo>
                      <a:lnTo>
                        <a:pt x="2304" y="858"/>
                      </a:lnTo>
                      <a:lnTo>
                        <a:pt x="2310" y="858"/>
                      </a:lnTo>
                      <a:lnTo>
                        <a:pt x="2316" y="852"/>
                      </a:lnTo>
                      <a:lnTo>
                        <a:pt x="2322" y="858"/>
                      </a:lnTo>
                      <a:lnTo>
                        <a:pt x="2328" y="858"/>
                      </a:lnTo>
                      <a:lnTo>
                        <a:pt x="2328" y="852"/>
                      </a:lnTo>
                      <a:lnTo>
                        <a:pt x="2364" y="858"/>
                      </a:lnTo>
                      <a:lnTo>
                        <a:pt x="2376" y="876"/>
                      </a:lnTo>
                      <a:lnTo>
                        <a:pt x="2382" y="936"/>
                      </a:lnTo>
                      <a:lnTo>
                        <a:pt x="2388" y="966"/>
                      </a:lnTo>
                      <a:lnTo>
                        <a:pt x="2382" y="972"/>
                      </a:lnTo>
                      <a:lnTo>
                        <a:pt x="2382" y="978"/>
                      </a:lnTo>
                      <a:lnTo>
                        <a:pt x="2382" y="984"/>
                      </a:lnTo>
                      <a:lnTo>
                        <a:pt x="2388" y="990"/>
                      </a:lnTo>
                      <a:lnTo>
                        <a:pt x="2382" y="990"/>
                      </a:lnTo>
                      <a:lnTo>
                        <a:pt x="2382" y="996"/>
                      </a:lnTo>
                      <a:lnTo>
                        <a:pt x="2376" y="996"/>
                      </a:lnTo>
                      <a:lnTo>
                        <a:pt x="2376" y="1020"/>
                      </a:lnTo>
                      <a:lnTo>
                        <a:pt x="2370" y="1032"/>
                      </a:lnTo>
                      <a:lnTo>
                        <a:pt x="2352" y="1032"/>
                      </a:lnTo>
                      <a:lnTo>
                        <a:pt x="2346" y="1020"/>
                      </a:lnTo>
                      <a:lnTo>
                        <a:pt x="2328" y="1032"/>
                      </a:lnTo>
                      <a:lnTo>
                        <a:pt x="2316" y="1038"/>
                      </a:lnTo>
                      <a:lnTo>
                        <a:pt x="2328" y="1044"/>
                      </a:lnTo>
                      <a:lnTo>
                        <a:pt x="2340" y="1056"/>
                      </a:lnTo>
                      <a:lnTo>
                        <a:pt x="2376" y="1062"/>
                      </a:lnTo>
                      <a:lnTo>
                        <a:pt x="2376" y="1068"/>
                      </a:lnTo>
                      <a:lnTo>
                        <a:pt x="2382" y="1086"/>
                      </a:lnTo>
                      <a:lnTo>
                        <a:pt x="2376" y="1086"/>
                      </a:lnTo>
                      <a:lnTo>
                        <a:pt x="2370" y="1086"/>
                      </a:lnTo>
                      <a:lnTo>
                        <a:pt x="2364" y="1086"/>
                      </a:lnTo>
                      <a:lnTo>
                        <a:pt x="2364" y="1098"/>
                      </a:lnTo>
                      <a:lnTo>
                        <a:pt x="2388" y="1104"/>
                      </a:lnTo>
                      <a:lnTo>
                        <a:pt x="2400" y="1122"/>
                      </a:lnTo>
                      <a:lnTo>
                        <a:pt x="2400" y="1134"/>
                      </a:lnTo>
                      <a:lnTo>
                        <a:pt x="2400" y="1146"/>
                      </a:lnTo>
                      <a:lnTo>
                        <a:pt x="2394" y="1146"/>
                      </a:lnTo>
                      <a:lnTo>
                        <a:pt x="2394" y="1152"/>
                      </a:lnTo>
                      <a:lnTo>
                        <a:pt x="2388" y="1152"/>
                      </a:lnTo>
                      <a:lnTo>
                        <a:pt x="2388" y="1146"/>
                      </a:lnTo>
                      <a:lnTo>
                        <a:pt x="2382" y="1152"/>
                      </a:lnTo>
                      <a:lnTo>
                        <a:pt x="2376" y="1152"/>
                      </a:lnTo>
                      <a:lnTo>
                        <a:pt x="2370" y="1158"/>
                      </a:lnTo>
                      <a:lnTo>
                        <a:pt x="2370" y="1164"/>
                      </a:lnTo>
                      <a:lnTo>
                        <a:pt x="2364" y="1170"/>
                      </a:lnTo>
                      <a:lnTo>
                        <a:pt x="2370" y="1170"/>
                      </a:lnTo>
                      <a:lnTo>
                        <a:pt x="2376" y="1170"/>
                      </a:lnTo>
                      <a:lnTo>
                        <a:pt x="2370" y="1176"/>
                      </a:lnTo>
                      <a:lnTo>
                        <a:pt x="2364" y="1176"/>
                      </a:lnTo>
                      <a:lnTo>
                        <a:pt x="2358" y="1182"/>
                      </a:lnTo>
                      <a:lnTo>
                        <a:pt x="2352" y="1182"/>
                      </a:lnTo>
                      <a:lnTo>
                        <a:pt x="2346" y="1188"/>
                      </a:lnTo>
                      <a:lnTo>
                        <a:pt x="2340" y="1182"/>
                      </a:lnTo>
                      <a:lnTo>
                        <a:pt x="2334" y="1182"/>
                      </a:lnTo>
                      <a:lnTo>
                        <a:pt x="2334" y="1188"/>
                      </a:lnTo>
                      <a:lnTo>
                        <a:pt x="2328" y="1194"/>
                      </a:lnTo>
                      <a:lnTo>
                        <a:pt x="2328" y="1200"/>
                      </a:lnTo>
                      <a:lnTo>
                        <a:pt x="2322" y="1224"/>
                      </a:lnTo>
                      <a:lnTo>
                        <a:pt x="2328" y="1230"/>
                      </a:lnTo>
                      <a:lnTo>
                        <a:pt x="2358" y="1230"/>
                      </a:lnTo>
                      <a:lnTo>
                        <a:pt x="2358" y="1242"/>
                      </a:lnTo>
                      <a:lnTo>
                        <a:pt x="2358" y="1254"/>
                      </a:lnTo>
                      <a:lnTo>
                        <a:pt x="2346" y="1254"/>
                      </a:lnTo>
                      <a:lnTo>
                        <a:pt x="2346" y="1278"/>
                      </a:lnTo>
                      <a:lnTo>
                        <a:pt x="2358" y="1278"/>
                      </a:lnTo>
                      <a:lnTo>
                        <a:pt x="2358" y="1284"/>
                      </a:lnTo>
                      <a:lnTo>
                        <a:pt x="2376" y="1284"/>
                      </a:lnTo>
                      <a:lnTo>
                        <a:pt x="2388" y="1278"/>
                      </a:lnTo>
                      <a:lnTo>
                        <a:pt x="2406" y="1278"/>
                      </a:lnTo>
                      <a:lnTo>
                        <a:pt x="2430" y="1284"/>
                      </a:lnTo>
                      <a:lnTo>
                        <a:pt x="2430" y="1302"/>
                      </a:lnTo>
                      <a:lnTo>
                        <a:pt x="2430" y="1314"/>
                      </a:lnTo>
                      <a:lnTo>
                        <a:pt x="2424" y="1326"/>
                      </a:lnTo>
                      <a:lnTo>
                        <a:pt x="2412" y="1326"/>
                      </a:lnTo>
                      <a:lnTo>
                        <a:pt x="2412" y="1344"/>
                      </a:lnTo>
                      <a:lnTo>
                        <a:pt x="2406" y="1344"/>
                      </a:lnTo>
                      <a:lnTo>
                        <a:pt x="2400" y="1362"/>
                      </a:lnTo>
                      <a:lnTo>
                        <a:pt x="2394" y="1368"/>
                      </a:lnTo>
                      <a:lnTo>
                        <a:pt x="2388" y="1374"/>
                      </a:lnTo>
                      <a:lnTo>
                        <a:pt x="2382" y="1380"/>
                      </a:lnTo>
                      <a:lnTo>
                        <a:pt x="2376" y="1386"/>
                      </a:lnTo>
                      <a:lnTo>
                        <a:pt x="2376" y="1392"/>
                      </a:lnTo>
                      <a:lnTo>
                        <a:pt x="2370" y="1404"/>
                      </a:lnTo>
                      <a:lnTo>
                        <a:pt x="2364" y="1416"/>
                      </a:lnTo>
                      <a:lnTo>
                        <a:pt x="2346" y="1434"/>
                      </a:lnTo>
                      <a:lnTo>
                        <a:pt x="2328" y="1440"/>
                      </a:lnTo>
                      <a:lnTo>
                        <a:pt x="2328" y="1446"/>
                      </a:lnTo>
                      <a:lnTo>
                        <a:pt x="2322" y="1452"/>
                      </a:lnTo>
                      <a:lnTo>
                        <a:pt x="2316" y="1452"/>
                      </a:lnTo>
                      <a:lnTo>
                        <a:pt x="2304" y="1446"/>
                      </a:lnTo>
                      <a:lnTo>
                        <a:pt x="2298" y="1446"/>
                      </a:lnTo>
                      <a:lnTo>
                        <a:pt x="2298" y="1434"/>
                      </a:lnTo>
                      <a:lnTo>
                        <a:pt x="2292" y="1434"/>
                      </a:lnTo>
                      <a:lnTo>
                        <a:pt x="2286" y="1428"/>
                      </a:lnTo>
                      <a:lnTo>
                        <a:pt x="2274" y="1416"/>
                      </a:lnTo>
                      <a:lnTo>
                        <a:pt x="2256" y="1404"/>
                      </a:lnTo>
                      <a:lnTo>
                        <a:pt x="2244" y="1386"/>
                      </a:lnTo>
                      <a:lnTo>
                        <a:pt x="2220" y="1368"/>
                      </a:lnTo>
                      <a:lnTo>
                        <a:pt x="2208" y="1362"/>
                      </a:lnTo>
                      <a:lnTo>
                        <a:pt x="2202" y="1350"/>
                      </a:lnTo>
                      <a:lnTo>
                        <a:pt x="2196" y="1350"/>
                      </a:lnTo>
                      <a:lnTo>
                        <a:pt x="2190" y="1356"/>
                      </a:lnTo>
                      <a:lnTo>
                        <a:pt x="2184" y="1356"/>
                      </a:lnTo>
                      <a:lnTo>
                        <a:pt x="2094" y="1350"/>
                      </a:lnTo>
                      <a:lnTo>
                        <a:pt x="2058" y="1350"/>
                      </a:lnTo>
                      <a:lnTo>
                        <a:pt x="2034" y="1890"/>
                      </a:lnTo>
                      <a:lnTo>
                        <a:pt x="2064" y="1890"/>
                      </a:lnTo>
                      <a:lnTo>
                        <a:pt x="2070" y="1896"/>
                      </a:lnTo>
                      <a:lnTo>
                        <a:pt x="2076" y="1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94" name="Freeform 34">
                  <a:extLst>
                    <a:ext uri="{FF2B5EF4-FFF2-40B4-BE49-F238E27FC236}">
                      <a16:creationId xmlns:a16="http://schemas.microsoft.com/office/drawing/2014/main" xmlns="" id="{796EEC31-B7E8-4271-90EF-3C3137AE874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35" y="864"/>
                  <a:ext cx="753" cy="648"/>
                </a:xfrm>
                <a:custGeom>
                  <a:avLst/>
                  <a:gdLst>
                    <a:gd name="T0" fmla="*/ 143 w 1698"/>
                    <a:gd name="T1" fmla="*/ 43 h 1464"/>
                    <a:gd name="T2" fmla="*/ 131 w 1698"/>
                    <a:gd name="T3" fmla="*/ 44 h 1464"/>
                    <a:gd name="T4" fmla="*/ 126 w 1698"/>
                    <a:gd name="T5" fmla="*/ 41 h 1464"/>
                    <a:gd name="T6" fmla="*/ 119 w 1698"/>
                    <a:gd name="T7" fmla="*/ 45 h 1464"/>
                    <a:gd name="T8" fmla="*/ 111 w 1698"/>
                    <a:gd name="T9" fmla="*/ 46 h 1464"/>
                    <a:gd name="T10" fmla="*/ 107 w 1698"/>
                    <a:gd name="T11" fmla="*/ 50 h 1464"/>
                    <a:gd name="T12" fmla="*/ 107 w 1698"/>
                    <a:gd name="T13" fmla="*/ 60 h 1464"/>
                    <a:gd name="T14" fmla="*/ 104 w 1698"/>
                    <a:gd name="T15" fmla="*/ 62 h 1464"/>
                    <a:gd name="T16" fmla="*/ 97 w 1698"/>
                    <a:gd name="T17" fmla="*/ 59 h 1464"/>
                    <a:gd name="T18" fmla="*/ 92 w 1698"/>
                    <a:gd name="T19" fmla="*/ 59 h 1464"/>
                    <a:gd name="T20" fmla="*/ 90 w 1698"/>
                    <a:gd name="T21" fmla="*/ 62 h 1464"/>
                    <a:gd name="T22" fmla="*/ 93 w 1698"/>
                    <a:gd name="T23" fmla="*/ 77 h 1464"/>
                    <a:gd name="T24" fmla="*/ 85 w 1698"/>
                    <a:gd name="T25" fmla="*/ 88 h 1464"/>
                    <a:gd name="T26" fmla="*/ 70 w 1698"/>
                    <a:gd name="T27" fmla="*/ 89 h 1464"/>
                    <a:gd name="T28" fmla="*/ 65 w 1698"/>
                    <a:gd name="T29" fmla="*/ 88 h 1464"/>
                    <a:gd name="T30" fmla="*/ 50 w 1698"/>
                    <a:gd name="T31" fmla="*/ 88 h 1464"/>
                    <a:gd name="T32" fmla="*/ 48 w 1698"/>
                    <a:gd name="T33" fmla="*/ 107 h 1464"/>
                    <a:gd name="T34" fmla="*/ 47 w 1698"/>
                    <a:gd name="T35" fmla="*/ 120 h 1464"/>
                    <a:gd name="T36" fmla="*/ 43 w 1698"/>
                    <a:gd name="T37" fmla="*/ 121 h 1464"/>
                    <a:gd name="T38" fmla="*/ 40 w 1698"/>
                    <a:gd name="T39" fmla="*/ 120 h 1464"/>
                    <a:gd name="T40" fmla="*/ 35 w 1698"/>
                    <a:gd name="T41" fmla="*/ 122 h 1464"/>
                    <a:gd name="T42" fmla="*/ 29 w 1698"/>
                    <a:gd name="T43" fmla="*/ 123 h 1464"/>
                    <a:gd name="T44" fmla="*/ 24 w 1698"/>
                    <a:gd name="T45" fmla="*/ 125 h 1464"/>
                    <a:gd name="T46" fmla="*/ 20 w 1698"/>
                    <a:gd name="T47" fmla="*/ 125 h 1464"/>
                    <a:gd name="T48" fmla="*/ 18 w 1698"/>
                    <a:gd name="T49" fmla="*/ 122 h 1464"/>
                    <a:gd name="T50" fmla="*/ 26 w 1698"/>
                    <a:gd name="T51" fmla="*/ 108 h 1464"/>
                    <a:gd name="T52" fmla="*/ 24 w 1698"/>
                    <a:gd name="T53" fmla="*/ 89 h 1464"/>
                    <a:gd name="T54" fmla="*/ 28 w 1698"/>
                    <a:gd name="T55" fmla="*/ 85 h 1464"/>
                    <a:gd name="T56" fmla="*/ 32 w 1698"/>
                    <a:gd name="T57" fmla="*/ 80 h 1464"/>
                    <a:gd name="T58" fmla="*/ 36 w 1698"/>
                    <a:gd name="T59" fmla="*/ 86 h 1464"/>
                    <a:gd name="T60" fmla="*/ 39 w 1698"/>
                    <a:gd name="T61" fmla="*/ 80 h 1464"/>
                    <a:gd name="T62" fmla="*/ 41 w 1698"/>
                    <a:gd name="T63" fmla="*/ 73 h 1464"/>
                    <a:gd name="T64" fmla="*/ 38 w 1698"/>
                    <a:gd name="T65" fmla="*/ 64 h 1464"/>
                    <a:gd name="T66" fmla="*/ 39 w 1698"/>
                    <a:gd name="T67" fmla="*/ 59 h 1464"/>
                    <a:gd name="T68" fmla="*/ 32 w 1698"/>
                    <a:gd name="T69" fmla="*/ 54 h 1464"/>
                    <a:gd name="T70" fmla="*/ 32 w 1698"/>
                    <a:gd name="T71" fmla="*/ 45 h 1464"/>
                    <a:gd name="T72" fmla="*/ 31 w 1698"/>
                    <a:gd name="T73" fmla="*/ 41 h 1464"/>
                    <a:gd name="T74" fmla="*/ 24 w 1698"/>
                    <a:gd name="T75" fmla="*/ 43 h 1464"/>
                    <a:gd name="T76" fmla="*/ 17 w 1698"/>
                    <a:gd name="T77" fmla="*/ 40 h 1464"/>
                    <a:gd name="T78" fmla="*/ 11 w 1698"/>
                    <a:gd name="T79" fmla="*/ 38 h 1464"/>
                    <a:gd name="T80" fmla="*/ 2 w 1698"/>
                    <a:gd name="T81" fmla="*/ 36 h 1464"/>
                    <a:gd name="T82" fmla="*/ 0 w 1698"/>
                    <a:gd name="T83" fmla="*/ 24 h 1464"/>
                    <a:gd name="T84" fmla="*/ 11 w 1698"/>
                    <a:gd name="T85" fmla="*/ 18 h 1464"/>
                    <a:gd name="T86" fmla="*/ 19 w 1698"/>
                    <a:gd name="T87" fmla="*/ 10 h 1464"/>
                    <a:gd name="T88" fmla="*/ 28 w 1698"/>
                    <a:gd name="T89" fmla="*/ 9 h 1464"/>
                    <a:gd name="T90" fmla="*/ 40 w 1698"/>
                    <a:gd name="T91" fmla="*/ 6 h 1464"/>
                    <a:gd name="T92" fmla="*/ 49 w 1698"/>
                    <a:gd name="T93" fmla="*/ 8 h 1464"/>
                    <a:gd name="T94" fmla="*/ 56 w 1698"/>
                    <a:gd name="T95" fmla="*/ 8 h 1464"/>
                    <a:gd name="T96" fmla="*/ 64 w 1698"/>
                    <a:gd name="T97" fmla="*/ 7 h 1464"/>
                    <a:gd name="T98" fmla="*/ 74 w 1698"/>
                    <a:gd name="T99" fmla="*/ 1 h 1464"/>
                    <a:gd name="T100" fmla="*/ 83 w 1698"/>
                    <a:gd name="T101" fmla="*/ 3 h 1464"/>
                    <a:gd name="T102" fmla="*/ 99 w 1698"/>
                    <a:gd name="T103" fmla="*/ 9 h 1464"/>
                    <a:gd name="T104" fmla="*/ 112 w 1698"/>
                    <a:gd name="T105" fmla="*/ 14 h 1464"/>
                    <a:gd name="T106" fmla="*/ 119 w 1698"/>
                    <a:gd name="T107" fmla="*/ 12 h 1464"/>
                    <a:gd name="T108" fmla="*/ 128 w 1698"/>
                    <a:gd name="T109" fmla="*/ 17 h 1464"/>
                    <a:gd name="T110" fmla="*/ 141 w 1698"/>
                    <a:gd name="T111" fmla="*/ 29 h 1464"/>
                    <a:gd name="T112" fmla="*/ 145 w 1698"/>
                    <a:gd name="T113" fmla="*/ 35 h 146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698"/>
                    <a:gd name="T172" fmla="*/ 0 h 1464"/>
                    <a:gd name="T173" fmla="*/ 1698 w 1698"/>
                    <a:gd name="T174" fmla="*/ 1464 h 146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698" h="1464">
                      <a:moveTo>
                        <a:pt x="1698" y="462"/>
                      </a:moveTo>
                      <a:lnTo>
                        <a:pt x="1686" y="468"/>
                      </a:lnTo>
                      <a:lnTo>
                        <a:pt x="1680" y="474"/>
                      </a:lnTo>
                      <a:lnTo>
                        <a:pt x="1674" y="480"/>
                      </a:lnTo>
                      <a:lnTo>
                        <a:pt x="1668" y="480"/>
                      </a:lnTo>
                      <a:lnTo>
                        <a:pt x="1662" y="486"/>
                      </a:lnTo>
                      <a:lnTo>
                        <a:pt x="1656" y="492"/>
                      </a:lnTo>
                      <a:lnTo>
                        <a:pt x="1644" y="498"/>
                      </a:lnTo>
                      <a:lnTo>
                        <a:pt x="1626" y="504"/>
                      </a:lnTo>
                      <a:lnTo>
                        <a:pt x="1614" y="510"/>
                      </a:lnTo>
                      <a:lnTo>
                        <a:pt x="1602" y="516"/>
                      </a:lnTo>
                      <a:lnTo>
                        <a:pt x="1590" y="516"/>
                      </a:lnTo>
                      <a:lnTo>
                        <a:pt x="1590" y="522"/>
                      </a:lnTo>
                      <a:lnTo>
                        <a:pt x="1566" y="522"/>
                      </a:lnTo>
                      <a:lnTo>
                        <a:pt x="1506" y="510"/>
                      </a:lnTo>
                      <a:lnTo>
                        <a:pt x="1500" y="510"/>
                      </a:lnTo>
                      <a:lnTo>
                        <a:pt x="1488" y="504"/>
                      </a:lnTo>
                      <a:lnTo>
                        <a:pt x="1482" y="498"/>
                      </a:lnTo>
                      <a:lnTo>
                        <a:pt x="1476" y="498"/>
                      </a:lnTo>
                      <a:lnTo>
                        <a:pt x="1476" y="492"/>
                      </a:lnTo>
                      <a:lnTo>
                        <a:pt x="1470" y="492"/>
                      </a:lnTo>
                      <a:lnTo>
                        <a:pt x="1464" y="486"/>
                      </a:lnTo>
                      <a:lnTo>
                        <a:pt x="1452" y="486"/>
                      </a:lnTo>
                      <a:lnTo>
                        <a:pt x="1446" y="474"/>
                      </a:lnTo>
                      <a:lnTo>
                        <a:pt x="1434" y="468"/>
                      </a:lnTo>
                      <a:lnTo>
                        <a:pt x="1416" y="468"/>
                      </a:lnTo>
                      <a:lnTo>
                        <a:pt x="1392" y="468"/>
                      </a:lnTo>
                      <a:lnTo>
                        <a:pt x="1374" y="474"/>
                      </a:lnTo>
                      <a:lnTo>
                        <a:pt x="1368" y="474"/>
                      </a:lnTo>
                      <a:lnTo>
                        <a:pt x="1368" y="486"/>
                      </a:lnTo>
                      <a:lnTo>
                        <a:pt x="1368" y="498"/>
                      </a:lnTo>
                      <a:lnTo>
                        <a:pt x="1368" y="522"/>
                      </a:lnTo>
                      <a:lnTo>
                        <a:pt x="1368" y="534"/>
                      </a:lnTo>
                      <a:lnTo>
                        <a:pt x="1362" y="546"/>
                      </a:lnTo>
                      <a:lnTo>
                        <a:pt x="1356" y="546"/>
                      </a:lnTo>
                      <a:lnTo>
                        <a:pt x="1344" y="540"/>
                      </a:lnTo>
                      <a:lnTo>
                        <a:pt x="1338" y="534"/>
                      </a:lnTo>
                      <a:lnTo>
                        <a:pt x="1308" y="522"/>
                      </a:lnTo>
                      <a:lnTo>
                        <a:pt x="1296" y="522"/>
                      </a:lnTo>
                      <a:lnTo>
                        <a:pt x="1278" y="528"/>
                      </a:lnTo>
                      <a:lnTo>
                        <a:pt x="1260" y="534"/>
                      </a:lnTo>
                      <a:lnTo>
                        <a:pt x="1242" y="546"/>
                      </a:lnTo>
                      <a:lnTo>
                        <a:pt x="1236" y="552"/>
                      </a:lnTo>
                      <a:lnTo>
                        <a:pt x="1224" y="558"/>
                      </a:lnTo>
                      <a:lnTo>
                        <a:pt x="1218" y="558"/>
                      </a:lnTo>
                      <a:lnTo>
                        <a:pt x="1218" y="564"/>
                      </a:lnTo>
                      <a:lnTo>
                        <a:pt x="1224" y="570"/>
                      </a:lnTo>
                      <a:lnTo>
                        <a:pt x="1224" y="582"/>
                      </a:lnTo>
                      <a:lnTo>
                        <a:pt x="1224" y="594"/>
                      </a:lnTo>
                      <a:lnTo>
                        <a:pt x="1212" y="618"/>
                      </a:lnTo>
                      <a:lnTo>
                        <a:pt x="1212" y="624"/>
                      </a:lnTo>
                      <a:lnTo>
                        <a:pt x="1212" y="630"/>
                      </a:lnTo>
                      <a:lnTo>
                        <a:pt x="1212" y="636"/>
                      </a:lnTo>
                      <a:lnTo>
                        <a:pt x="1218" y="654"/>
                      </a:lnTo>
                      <a:lnTo>
                        <a:pt x="1224" y="672"/>
                      </a:lnTo>
                      <a:lnTo>
                        <a:pt x="1230" y="696"/>
                      </a:lnTo>
                      <a:lnTo>
                        <a:pt x="1236" y="708"/>
                      </a:lnTo>
                      <a:lnTo>
                        <a:pt x="1236" y="714"/>
                      </a:lnTo>
                      <a:lnTo>
                        <a:pt x="1236" y="720"/>
                      </a:lnTo>
                      <a:lnTo>
                        <a:pt x="1218" y="726"/>
                      </a:lnTo>
                      <a:lnTo>
                        <a:pt x="1212" y="726"/>
                      </a:lnTo>
                      <a:lnTo>
                        <a:pt x="1206" y="726"/>
                      </a:lnTo>
                      <a:lnTo>
                        <a:pt x="1194" y="720"/>
                      </a:lnTo>
                      <a:lnTo>
                        <a:pt x="1194" y="714"/>
                      </a:lnTo>
                      <a:lnTo>
                        <a:pt x="1176" y="714"/>
                      </a:lnTo>
                      <a:lnTo>
                        <a:pt x="1164" y="708"/>
                      </a:lnTo>
                      <a:lnTo>
                        <a:pt x="1158" y="708"/>
                      </a:lnTo>
                      <a:lnTo>
                        <a:pt x="1140" y="702"/>
                      </a:lnTo>
                      <a:lnTo>
                        <a:pt x="1134" y="696"/>
                      </a:lnTo>
                      <a:lnTo>
                        <a:pt x="1128" y="690"/>
                      </a:lnTo>
                      <a:lnTo>
                        <a:pt x="1116" y="678"/>
                      </a:lnTo>
                      <a:lnTo>
                        <a:pt x="1110" y="678"/>
                      </a:lnTo>
                      <a:lnTo>
                        <a:pt x="1104" y="672"/>
                      </a:lnTo>
                      <a:lnTo>
                        <a:pt x="1092" y="672"/>
                      </a:lnTo>
                      <a:lnTo>
                        <a:pt x="1086" y="672"/>
                      </a:lnTo>
                      <a:lnTo>
                        <a:pt x="1080" y="672"/>
                      </a:lnTo>
                      <a:lnTo>
                        <a:pt x="1074" y="672"/>
                      </a:lnTo>
                      <a:lnTo>
                        <a:pt x="1068" y="672"/>
                      </a:lnTo>
                      <a:lnTo>
                        <a:pt x="1062" y="678"/>
                      </a:lnTo>
                      <a:lnTo>
                        <a:pt x="1056" y="678"/>
                      </a:lnTo>
                      <a:lnTo>
                        <a:pt x="1056" y="684"/>
                      </a:lnTo>
                      <a:lnTo>
                        <a:pt x="1056" y="690"/>
                      </a:lnTo>
                      <a:lnTo>
                        <a:pt x="1050" y="690"/>
                      </a:lnTo>
                      <a:lnTo>
                        <a:pt x="1044" y="696"/>
                      </a:lnTo>
                      <a:lnTo>
                        <a:pt x="1032" y="708"/>
                      </a:lnTo>
                      <a:lnTo>
                        <a:pt x="1026" y="708"/>
                      </a:lnTo>
                      <a:lnTo>
                        <a:pt x="1032" y="714"/>
                      </a:lnTo>
                      <a:lnTo>
                        <a:pt x="1026" y="720"/>
                      </a:lnTo>
                      <a:lnTo>
                        <a:pt x="1020" y="720"/>
                      </a:lnTo>
                      <a:lnTo>
                        <a:pt x="1014" y="732"/>
                      </a:lnTo>
                      <a:lnTo>
                        <a:pt x="1014" y="744"/>
                      </a:lnTo>
                      <a:lnTo>
                        <a:pt x="1038" y="810"/>
                      </a:lnTo>
                      <a:lnTo>
                        <a:pt x="1050" y="834"/>
                      </a:lnTo>
                      <a:lnTo>
                        <a:pt x="1056" y="858"/>
                      </a:lnTo>
                      <a:lnTo>
                        <a:pt x="1062" y="876"/>
                      </a:lnTo>
                      <a:lnTo>
                        <a:pt x="1068" y="882"/>
                      </a:lnTo>
                      <a:lnTo>
                        <a:pt x="1062" y="972"/>
                      </a:lnTo>
                      <a:lnTo>
                        <a:pt x="1056" y="972"/>
                      </a:lnTo>
                      <a:lnTo>
                        <a:pt x="1050" y="996"/>
                      </a:lnTo>
                      <a:lnTo>
                        <a:pt x="1044" y="1014"/>
                      </a:lnTo>
                      <a:lnTo>
                        <a:pt x="1008" y="1014"/>
                      </a:lnTo>
                      <a:lnTo>
                        <a:pt x="1008" y="1008"/>
                      </a:lnTo>
                      <a:lnTo>
                        <a:pt x="990" y="1008"/>
                      </a:lnTo>
                      <a:lnTo>
                        <a:pt x="972" y="1014"/>
                      </a:lnTo>
                      <a:lnTo>
                        <a:pt x="948" y="1020"/>
                      </a:lnTo>
                      <a:lnTo>
                        <a:pt x="918" y="1026"/>
                      </a:lnTo>
                      <a:lnTo>
                        <a:pt x="840" y="1032"/>
                      </a:lnTo>
                      <a:lnTo>
                        <a:pt x="834" y="1032"/>
                      </a:lnTo>
                      <a:lnTo>
                        <a:pt x="834" y="1026"/>
                      </a:lnTo>
                      <a:lnTo>
                        <a:pt x="822" y="1026"/>
                      </a:lnTo>
                      <a:lnTo>
                        <a:pt x="816" y="1032"/>
                      </a:lnTo>
                      <a:lnTo>
                        <a:pt x="804" y="1032"/>
                      </a:lnTo>
                      <a:lnTo>
                        <a:pt x="798" y="1026"/>
                      </a:lnTo>
                      <a:lnTo>
                        <a:pt x="780" y="1026"/>
                      </a:lnTo>
                      <a:lnTo>
                        <a:pt x="762" y="1026"/>
                      </a:lnTo>
                      <a:lnTo>
                        <a:pt x="756" y="1026"/>
                      </a:lnTo>
                      <a:lnTo>
                        <a:pt x="750" y="1026"/>
                      </a:lnTo>
                      <a:lnTo>
                        <a:pt x="756" y="1020"/>
                      </a:lnTo>
                      <a:lnTo>
                        <a:pt x="750" y="1020"/>
                      </a:lnTo>
                      <a:lnTo>
                        <a:pt x="744" y="1014"/>
                      </a:lnTo>
                      <a:lnTo>
                        <a:pt x="684" y="1020"/>
                      </a:lnTo>
                      <a:lnTo>
                        <a:pt x="648" y="1020"/>
                      </a:lnTo>
                      <a:lnTo>
                        <a:pt x="630" y="1020"/>
                      </a:lnTo>
                      <a:lnTo>
                        <a:pt x="618" y="1020"/>
                      </a:lnTo>
                      <a:lnTo>
                        <a:pt x="606" y="1014"/>
                      </a:lnTo>
                      <a:lnTo>
                        <a:pt x="582" y="1014"/>
                      </a:lnTo>
                      <a:lnTo>
                        <a:pt x="576" y="1014"/>
                      </a:lnTo>
                      <a:lnTo>
                        <a:pt x="570" y="1014"/>
                      </a:lnTo>
                      <a:lnTo>
                        <a:pt x="564" y="1020"/>
                      </a:lnTo>
                      <a:lnTo>
                        <a:pt x="558" y="1026"/>
                      </a:lnTo>
                      <a:lnTo>
                        <a:pt x="552" y="1032"/>
                      </a:lnTo>
                      <a:lnTo>
                        <a:pt x="552" y="1038"/>
                      </a:lnTo>
                      <a:lnTo>
                        <a:pt x="558" y="1194"/>
                      </a:lnTo>
                      <a:lnTo>
                        <a:pt x="558" y="1206"/>
                      </a:lnTo>
                      <a:lnTo>
                        <a:pt x="552" y="1218"/>
                      </a:lnTo>
                      <a:lnTo>
                        <a:pt x="552" y="1236"/>
                      </a:lnTo>
                      <a:lnTo>
                        <a:pt x="546" y="1272"/>
                      </a:lnTo>
                      <a:lnTo>
                        <a:pt x="546" y="1308"/>
                      </a:lnTo>
                      <a:lnTo>
                        <a:pt x="540" y="1332"/>
                      </a:lnTo>
                      <a:lnTo>
                        <a:pt x="546" y="1356"/>
                      </a:lnTo>
                      <a:lnTo>
                        <a:pt x="546" y="1362"/>
                      </a:lnTo>
                      <a:lnTo>
                        <a:pt x="546" y="1374"/>
                      </a:lnTo>
                      <a:lnTo>
                        <a:pt x="546" y="1380"/>
                      </a:lnTo>
                      <a:lnTo>
                        <a:pt x="540" y="1380"/>
                      </a:lnTo>
                      <a:lnTo>
                        <a:pt x="522" y="1380"/>
                      </a:lnTo>
                      <a:lnTo>
                        <a:pt x="516" y="1380"/>
                      </a:lnTo>
                      <a:lnTo>
                        <a:pt x="516" y="1386"/>
                      </a:lnTo>
                      <a:lnTo>
                        <a:pt x="516" y="1392"/>
                      </a:lnTo>
                      <a:lnTo>
                        <a:pt x="510" y="1392"/>
                      </a:lnTo>
                      <a:lnTo>
                        <a:pt x="504" y="1386"/>
                      </a:lnTo>
                      <a:lnTo>
                        <a:pt x="498" y="1392"/>
                      </a:lnTo>
                      <a:lnTo>
                        <a:pt x="492" y="1398"/>
                      </a:lnTo>
                      <a:lnTo>
                        <a:pt x="486" y="1398"/>
                      </a:lnTo>
                      <a:lnTo>
                        <a:pt x="486" y="1392"/>
                      </a:lnTo>
                      <a:lnTo>
                        <a:pt x="486" y="1380"/>
                      </a:lnTo>
                      <a:lnTo>
                        <a:pt x="486" y="1374"/>
                      </a:lnTo>
                      <a:lnTo>
                        <a:pt x="480" y="1374"/>
                      </a:lnTo>
                      <a:lnTo>
                        <a:pt x="474" y="1374"/>
                      </a:lnTo>
                      <a:lnTo>
                        <a:pt x="468" y="1380"/>
                      </a:lnTo>
                      <a:lnTo>
                        <a:pt x="462" y="1380"/>
                      </a:lnTo>
                      <a:lnTo>
                        <a:pt x="456" y="1380"/>
                      </a:lnTo>
                      <a:lnTo>
                        <a:pt x="450" y="1386"/>
                      </a:lnTo>
                      <a:lnTo>
                        <a:pt x="444" y="1386"/>
                      </a:lnTo>
                      <a:lnTo>
                        <a:pt x="444" y="1392"/>
                      </a:lnTo>
                      <a:lnTo>
                        <a:pt x="432" y="1398"/>
                      </a:lnTo>
                      <a:lnTo>
                        <a:pt x="426" y="1404"/>
                      </a:lnTo>
                      <a:lnTo>
                        <a:pt x="420" y="1404"/>
                      </a:lnTo>
                      <a:lnTo>
                        <a:pt x="408" y="1404"/>
                      </a:lnTo>
                      <a:lnTo>
                        <a:pt x="378" y="1410"/>
                      </a:lnTo>
                      <a:lnTo>
                        <a:pt x="372" y="1410"/>
                      </a:lnTo>
                      <a:lnTo>
                        <a:pt x="360" y="1410"/>
                      </a:lnTo>
                      <a:lnTo>
                        <a:pt x="354" y="1416"/>
                      </a:lnTo>
                      <a:lnTo>
                        <a:pt x="348" y="1416"/>
                      </a:lnTo>
                      <a:lnTo>
                        <a:pt x="342" y="1410"/>
                      </a:lnTo>
                      <a:lnTo>
                        <a:pt x="336" y="1410"/>
                      </a:lnTo>
                      <a:lnTo>
                        <a:pt x="336" y="1416"/>
                      </a:lnTo>
                      <a:lnTo>
                        <a:pt x="330" y="1422"/>
                      </a:lnTo>
                      <a:lnTo>
                        <a:pt x="324" y="1422"/>
                      </a:lnTo>
                      <a:lnTo>
                        <a:pt x="318" y="1422"/>
                      </a:lnTo>
                      <a:lnTo>
                        <a:pt x="312" y="1428"/>
                      </a:lnTo>
                      <a:lnTo>
                        <a:pt x="312" y="1434"/>
                      </a:lnTo>
                      <a:lnTo>
                        <a:pt x="300" y="1428"/>
                      </a:lnTo>
                      <a:lnTo>
                        <a:pt x="288" y="1434"/>
                      </a:lnTo>
                      <a:lnTo>
                        <a:pt x="282" y="1440"/>
                      </a:lnTo>
                      <a:lnTo>
                        <a:pt x="282" y="1446"/>
                      </a:lnTo>
                      <a:lnTo>
                        <a:pt x="276" y="1446"/>
                      </a:lnTo>
                      <a:lnTo>
                        <a:pt x="276" y="1452"/>
                      </a:lnTo>
                      <a:lnTo>
                        <a:pt x="270" y="1452"/>
                      </a:lnTo>
                      <a:lnTo>
                        <a:pt x="258" y="1464"/>
                      </a:lnTo>
                      <a:lnTo>
                        <a:pt x="240" y="1458"/>
                      </a:lnTo>
                      <a:lnTo>
                        <a:pt x="234" y="1452"/>
                      </a:lnTo>
                      <a:lnTo>
                        <a:pt x="234" y="1446"/>
                      </a:lnTo>
                      <a:lnTo>
                        <a:pt x="228" y="1446"/>
                      </a:lnTo>
                      <a:lnTo>
                        <a:pt x="222" y="1440"/>
                      </a:lnTo>
                      <a:lnTo>
                        <a:pt x="216" y="1440"/>
                      </a:lnTo>
                      <a:lnTo>
                        <a:pt x="210" y="1428"/>
                      </a:lnTo>
                      <a:lnTo>
                        <a:pt x="210" y="1422"/>
                      </a:lnTo>
                      <a:lnTo>
                        <a:pt x="198" y="1416"/>
                      </a:lnTo>
                      <a:lnTo>
                        <a:pt x="204" y="1410"/>
                      </a:lnTo>
                      <a:lnTo>
                        <a:pt x="210" y="1404"/>
                      </a:lnTo>
                      <a:lnTo>
                        <a:pt x="210" y="1398"/>
                      </a:lnTo>
                      <a:lnTo>
                        <a:pt x="252" y="1368"/>
                      </a:lnTo>
                      <a:lnTo>
                        <a:pt x="276" y="1350"/>
                      </a:lnTo>
                      <a:lnTo>
                        <a:pt x="300" y="1338"/>
                      </a:lnTo>
                      <a:lnTo>
                        <a:pt x="294" y="1314"/>
                      </a:lnTo>
                      <a:lnTo>
                        <a:pt x="288" y="1308"/>
                      </a:lnTo>
                      <a:lnTo>
                        <a:pt x="300" y="1266"/>
                      </a:lnTo>
                      <a:lnTo>
                        <a:pt x="300" y="1242"/>
                      </a:lnTo>
                      <a:lnTo>
                        <a:pt x="300" y="1206"/>
                      </a:lnTo>
                      <a:lnTo>
                        <a:pt x="300" y="1164"/>
                      </a:lnTo>
                      <a:lnTo>
                        <a:pt x="294" y="1134"/>
                      </a:lnTo>
                      <a:lnTo>
                        <a:pt x="282" y="1086"/>
                      </a:lnTo>
                      <a:lnTo>
                        <a:pt x="276" y="1074"/>
                      </a:lnTo>
                      <a:lnTo>
                        <a:pt x="276" y="1056"/>
                      </a:lnTo>
                      <a:lnTo>
                        <a:pt x="270" y="1038"/>
                      </a:lnTo>
                      <a:lnTo>
                        <a:pt x="270" y="1020"/>
                      </a:lnTo>
                      <a:lnTo>
                        <a:pt x="282" y="1020"/>
                      </a:lnTo>
                      <a:lnTo>
                        <a:pt x="282" y="1014"/>
                      </a:lnTo>
                      <a:lnTo>
                        <a:pt x="288" y="1008"/>
                      </a:lnTo>
                      <a:lnTo>
                        <a:pt x="294" y="1002"/>
                      </a:lnTo>
                      <a:lnTo>
                        <a:pt x="306" y="996"/>
                      </a:lnTo>
                      <a:lnTo>
                        <a:pt x="312" y="990"/>
                      </a:lnTo>
                      <a:lnTo>
                        <a:pt x="318" y="990"/>
                      </a:lnTo>
                      <a:lnTo>
                        <a:pt x="324" y="984"/>
                      </a:lnTo>
                      <a:lnTo>
                        <a:pt x="324" y="978"/>
                      </a:lnTo>
                      <a:lnTo>
                        <a:pt x="324" y="972"/>
                      </a:lnTo>
                      <a:lnTo>
                        <a:pt x="324" y="954"/>
                      </a:lnTo>
                      <a:lnTo>
                        <a:pt x="336" y="948"/>
                      </a:lnTo>
                      <a:lnTo>
                        <a:pt x="342" y="936"/>
                      </a:lnTo>
                      <a:lnTo>
                        <a:pt x="348" y="924"/>
                      </a:lnTo>
                      <a:lnTo>
                        <a:pt x="354" y="924"/>
                      </a:lnTo>
                      <a:lnTo>
                        <a:pt x="372" y="924"/>
                      </a:lnTo>
                      <a:lnTo>
                        <a:pt x="372" y="930"/>
                      </a:lnTo>
                      <a:lnTo>
                        <a:pt x="378" y="930"/>
                      </a:lnTo>
                      <a:lnTo>
                        <a:pt x="378" y="936"/>
                      </a:lnTo>
                      <a:lnTo>
                        <a:pt x="384" y="936"/>
                      </a:lnTo>
                      <a:lnTo>
                        <a:pt x="384" y="942"/>
                      </a:lnTo>
                      <a:lnTo>
                        <a:pt x="402" y="942"/>
                      </a:lnTo>
                      <a:lnTo>
                        <a:pt x="402" y="996"/>
                      </a:lnTo>
                      <a:lnTo>
                        <a:pt x="414" y="996"/>
                      </a:lnTo>
                      <a:lnTo>
                        <a:pt x="420" y="996"/>
                      </a:lnTo>
                      <a:lnTo>
                        <a:pt x="426" y="996"/>
                      </a:lnTo>
                      <a:lnTo>
                        <a:pt x="432" y="996"/>
                      </a:lnTo>
                      <a:lnTo>
                        <a:pt x="438" y="996"/>
                      </a:lnTo>
                      <a:lnTo>
                        <a:pt x="438" y="942"/>
                      </a:lnTo>
                      <a:lnTo>
                        <a:pt x="444" y="930"/>
                      </a:lnTo>
                      <a:lnTo>
                        <a:pt x="444" y="924"/>
                      </a:lnTo>
                      <a:lnTo>
                        <a:pt x="444" y="918"/>
                      </a:lnTo>
                      <a:lnTo>
                        <a:pt x="462" y="918"/>
                      </a:lnTo>
                      <a:lnTo>
                        <a:pt x="474" y="906"/>
                      </a:lnTo>
                      <a:lnTo>
                        <a:pt x="480" y="900"/>
                      </a:lnTo>
                      <a:lnTo>
                        <a:pt x="486" y="888"/>
                      </a:lnTo>
                      <a:lnTo>
                        <a:pt x="492" y="876"/>
                      </a:lnTo>
                      <a:lnTo>
                        <a:pt x="492" y="858"/>
                      </a:lnTo>
                      <a:lnTo>
                        <a:pt x="480" y="858"/>
                      </a:lnTo>
                      <a:lnTo>
                        <a:pt x="474" y="840"/>
                      </a:lnTo>
                      <a:lnTo>
                        <a:pt x="450" y="834"/>
                      </a:lnTo>
                      <a:lnTo>
                        <a:pt x="438" y="816"/>
                      </a:lnTo>
                      <a:lnTo>
                        <a:pt x="432" y="792"/>
                      </a:lnTo>
                      <a:lnTo>
                        <a:pt x="432" y="786"/>
                      </a:lnTo>
                      <a:lnTo>
                        <a:pt x="432" y="774"/>
                      </a:lnTo>
                      <a:lnTo>
                        <a:pt x="432" y="762"/>
                      </a:lnTo>
                      <a:lnTo>
                        <a:pt x="438" y="750"/>
                      </a:lnTo>
                      <a:lnTo>
                        <a:pt x="438" y="738"/>
                      </a:lnTo>
                      <a:lnTo>
                        <a:pt x="444" y="732"/>
                      </a:lnTo>
                      <a:lnTo>
                        <a:pt x="450" y="732"/>
                      </a:lnTo>
                      <a:lnTo>
                        <a:pt x="456" y="732"/>
                      </a:lnTo>
                      <a:lnTo>
                        <a:pt x="456" y="726"/>
                      </a:lnTo>
                      <a:lnTo>
                        <a:pt x="456" y="714"/>
                      </a:lnTo>
                      <a:lnTo>
                        <a:pt x="450" y="702"/>
                      </a:lnTo>
                      <a:lnTo>
                        <a:pt x="450" y="696"/>
                      </a:lnTo>
                      <a:lnTo>
                        <a:pt x="444" y="684"/>
                      </a:lnTo>
                      <a:lnTo>
                        <a:pt x="438" y="666"/>
                      </a:lnTo>
                      <a:lnTo>
                        <a:pt x="426" y="666"/>
                      </a:lnTo>
                      <a:lnTo>
                        <a:pt x="432" y="666"/>
                      </a:lnTo>
                      <a:lnTo>
                        <a:pt x="420" y="666"/>
                      </a:lnTo>
                      <a:lnTo>
                        <a:pt x="414" y="660"/>
                      </a:lnTo>
                      <a:lnTo>
                        <a:pt x="396" y="654"/>
                      </a:lnTo>
                      <a:lnTo>
                        <a:pt x="384" y="642"/>
                      </a:lnTo>
                      <a:lnTo>
                        <a:pt x="366" y="624"/>
                      </a:lnTo>
                      <a:lnTo>
                        <a:pt x="354" y="606"/>
                      </a:lnTo>
                      <a:lnTo>
                        <a:pt x="342" y="588"/>
                      </a:lnTo>
                      <a:lnTo>
                        <a:pt x="342" y="582"/>
                      </a:lnTo>
                      <a:lnTo>
                        <a:pt x="360" y="564"/>
                      </a:lnTo>
                      <a:lnTo>
                        <a:pt x="372" y="540"/>
                      </a:lnTo>
                      <a:lnTo>
                        <a:pt x="366" y="528"/>
                      </a:lnTo>
                      <a:lnTo>
                        <a:pt x="366" y="522"/>
                      </a:lnTo>
                      <a:lnTo>
                        <a:pt x="372" y="516"/>
                      </a:lnTo>
                      <a:lnTo>
                        <a:pt x="384" y="504"/>
                      </a:lnTo>
                      <a:lnTo>
                        <a:pt x="378" y="492"/>
                      </a:lnTo>
                      <a:lnTo>
                        <a:pt x="378" y="486"/>
                      </a:lnTo>
                      <a:lnTo>
                        <a:pt x="378" y="480"/>
                      </a:lnTo>
                      <a:lnTo>
                        <a:pt x="378" y="474"/>
                      </a:lnTo>
                      <a:lnTo>
                        <a:pt x="378" y="468"/>
                      </a:lnTo>
                      <a:lnTo>
                        <a:pt x="366" y="468"/>
                      </a:lnTo>
                      <a:lnTo>
                        <a:pt x="360" y="474"/>
                      </a:lnTo>
                      <a:lnTo>
                        <a:pt x="354" y="480"/>
                      </a:lnTo>
                      <a:lnTo>
                        <a:pt x="348" y="486"/>
                      </a:lnTo>
                      <a:lnTo>
                        <a:pt x="348" y="492"/>
                      </a:lnTo>
                      <a:lnTo>
                        <a:pt x="336" y="510"/>
                      </a:lnTo>
                      <a:lnTo>
                        <a:pt x="300" y="516"/>
                      </a:lnTo>
                      <a:lnTo>
                        <a:pt x="300" y="510"/>
                      </a:lnTo>
                      <a:lnTo>
                        <a:pt x="282" y="504"/>
                      </a:lnTo>
                      <a:lnTo>
                        <a:pt x="282" y="498"/>
                      </a:lnTo>
                      <a:lnTo>
                        <a:pt x="264" y="486"/>
                      </a:lnTo>
                      <a:lnTo>
                        <a:pt x="258" y="492"/>
                      </a:lnTo>
                      <a:lnTo>
                        <a:pt x="234" y="492"/>
                      </a:lnTo>
                      <a:lnTo>
                        <a:pt x="222" y="486"/>
                      </a:lnTo>
                      <a:lnTo>
                        <a:pt x="204" y="480"/>
                      </a:lnTo>
                      <a:lnTo>
                        <a:pt x="198" y="474"/>
                      </a:lnTo>
                      <a:lnTo>
                        <a:pt x="192" y="474"/>
                      </a:lnTo>
                      <a:lnTo>
                        <a:pt x="192" y="462"/>
                      </a:lnTo>
                      <a:lnTo>
                        <a:pt x="186" y="462"/>
                      </a:lnTo>
                      <a:lnTo>
                        <a:pt x="180" y="468"/>
                      </a:lnTo>
                      <a:lnTo>
                        <a:pt x="150" y="450"/>
                      </a:lnTo>
                      <a:lnTo>
                        <a:pt x="144" y="438"/>
                      </a:lnTo>
                      <a:lnTo>
                        <a:pt x="138" y="438"/>
                      </a:lnTo>
                      <a:lnTo>
                        <a:pt x="132" y="432"/>
                      </a:lnTo>
                      <a:lnTo>
                        <a:pt x="126" y="432"/>
                      </a:lnTo>
                      <a:lnTo>
                        <a:pt x="120" y="432"/>
                      </a:lnTo>
                      <a:lnTo>
                        <a:pt x="102" y="426"/>
                      </a:lnTo>
                      <a:lnTo>
                        <a:pt x="96" y="420"/>
                      </a:lnTo>
                      <a:lnTo>
                        <a:pt x="90" y="414"/>
                      </a:lnTo>
                      <a:lnTo>
                        <a:pt x="84" y="414"/>
                      </a:lnTo>
                      <a:lnTo>
                        <a:pt x="72" y="414"/>
                      </a:lnTo>
                      <a:lnTo>
                        <a:pt x="60" y="414"/>
                      </a:lnTo>
                      <a:lnTo>
                        <a:pt x="30" y="414"/>
                      </a:lnTo>
                      <a:lnTo>
                        <a:pt x="24" y="414"/>
                      </a:lnTo>
                      <a:lnTo>
                        <a:pt x="12" y="414"/>
                      </a:lnTo>
                      <a:lnTo>
                        <a:pt x="0" y="420"/>
                      </a:lnTo>
                      <a:lnTo>
                        <a:pt x="0" y="360"/>
                      </a:lnTo>
                      <a:lnTo>
                        <a:pt x="0" y="354"/>
                      </a:lnTo>
                      <a:lnTo>
                        <a:pt x="0" y="336"/>
                      </a:lnTo>
                      <a:lnTo>
                        <a:pt x="0" y="288"/>
                      </a:lnTo>
                      <a:lnTo>
                        <a:pt x="0" y="282"/>
                      </a:lnTo>
                      <a:lnTo>
                        <a:pt x="0" y="276"/>
                      </a:lnTo>
                      <a:lnTo>
                        <a:pt x="0" y="270"/>
                      </a:lnTo>
                      <a:lnTo>
                        <a:pt x="30" y="270"/>
                      </a:lnTo>
                      <a:lnTo>
                        <a:pt x="42" y="270"/>
                      </a:lnTo>
                      <a:lnTo>
                        <a:pt x="54" y="264"/>
                      </a:lnTo>
                      <a:lnTo>
                        <a:pt x="78" y="240"/>
                      </a:lnTo>
                      <a:lnTo>
                        <a:pt x="102" y="216"/>
                      </a:lnTo>
                      <a:lnTo>
                        <a:pt x="114" y="210"/>
                      </a:lnTo>
                      <a:lnTo>
                        <a:pt x="120" y="204"/>
                      </a:lnTo>
                      <a:lnTo>
                        <a:pt x="126" y="198"/>
                      </a:lnTo>
                      <a:lnTo>
                        <a:pt x="138" y="186"/>
                      </a:lnTo>
                      <a:lnTo>
                        <a:pt x="174" y="156"/>
                      </a:lnTo>
                      <a:lnTo>
                        <a:pt x="180" y="150"/>
                      </a:lnTo>
                      <a:lnTo>
                        <a:pt x="192" y="138"/>
                      </a:lnTo>
                      <a:lnTo>
                        <a:pt x="210" y="126"/>
                      </a:lnTo>
                      <a:lnTo>
                        <a:pt x="216" y="120"/>
                      </a:lnTo>
                      <a:lnTo>
                        <a:pt x="222" y="120"/>
                      </a:lnTo>
                      <a:lnTo>
                        <a:pt x="258" y="114"/>
                      </a:lnTo>
                      <a:lnTo>
                        <a:pt x="270" y="108"/>
                      </a:lnTo>
                      <a:lnTo>
                        <a:pt x="282" y="108"/>
                      </a:lnTo>
                      <a:lnTo>
                        <a:pt x="288" y="108"/>
                      </a:lnTo>
                      <a:lnTo>
                        <a:pt x="294" y="108"/>
                      </a:lnTo>
                      <a:lnTo>
                        <a:pt x="300" y="102"/>
                      </a:lnTo>
                      <a:lnTo>
                        <a:pt x="312" y="102"/>
                      </a:lnTo>
                      <a:lnTo>
                        <a:pt x="318" y="102"/>
                      </a:lnTo>
                      <a:lnTo>
                        <a:pt x="348" y="96"/>
                      </a:lnTo>
                      <a:lnTo>
                        <a:pt x="366" y="90"/>
                      </a:lnTo>
                      <a:lnTo>
                        <a:pt x="384" y="90"/>
                      </a:lnTo>
                      <a:lnTo>
                        <a:pt x="390" y="90"/>
                      </a:lnTo>
                      <a:lnTo>
                        <a:pt x="396" y="84"/>
                      </a:lnTo>
                      <a:lnTo>
                        <a:pt x="408" y="84"/>
                      </a:lnTo>
                      <a:lnTo>
                        <a:pt x="420" y="84"/>
                      </a:lnTo>
                      <a:lnTo>
                        <a:pt x="462" y="72"/>
                      </a:lnTo>
                      <a:lnTo>
                        <a:pt x="474" y="72"/>
                      </a:lnTo>
                      <a:lnTo>
                        <a:pt x="474" y="78"/>
                      </a:lnTo>
                      <a:lnTo>
                        <a:pt x="492" y="90"/>
                      </a:lnTo>
                      <a:lnTo>
                        <a:pt x="498" y="90"/>
                      </a:lnTo>
                      <a:lnTo>
                        <a:pt x="522" y="96"/>
                      </a:lnTo>
                      <a:lnTo>
                        <a:pt x="540" y="96"/>
                      </a:lnTo>
                      <a:lnTo>
                        <a:pt x="546" y="96"/>
                      </a:lnTo>
                      <a:lnTo>
                        <a:pt x="558" y="96"/>
                      </a:lnTo>
                      <a:lnTo>
                        <a:pt x="564" y="96"/>
                      </a:lnTo>
                      <a:lnTo>
                        <a:pt x="576" y="96"/>
                      </a:lnTo>
                      <a:lnTo>
                        <a:pt x="588" y="96"/>
                      </a:lnTo>
                      <a:lnTo>
                        <a:pt x="612" y="90"/>
                      </a:lnTo>
                      <a:lnTo>
                        <a:pt x="624" y="90"/>
                      </a:lnTo>
                      <a:lnTo>
                        <a:pt x="636" y="90"/>
                      </a:lnTo>
                      <a:lnTo>
                        <a:pt x="642" y="90"/>
                      </a:lnTo>
                      <a:lnTo>
                        <a:pt x="648" y="96"/>
                      </a:lnTo>
                      <a:lnTo>
                        <a:pt x="660" y="96"/>
                      </a:lnTo>
                      <a:lnTo>
                        <a:pt x="666" y="96"/>
                      </a:lnTo>
                      <a:lnTo>
                        <a:pt x="672" y="96"/>
                      </a:lnTo>
                      <a:lnTo>
                        <a:pt x="684" y="96"/>
                      </a:lnTo>
                      <a:lnTo>
                        <a:pt x="708" y="96"/>
                      </a:lnTo>
                      <a:lnTo>
                        <a:pt x="714" y="96"/>
                      </a:lnTo>
                      <a:lnTo>
                        <a:pt x="726" y="96"/>
                      </a:lnTo>
                      <a:lnTo>
                        <a:pt x="738" y="84"/>
                      </a:lnTo>
                      <a:lnTo>
                        <a:pt x="744" y="78"/>
                      </a:lnTo>
                      <a:lnTo>
                        <a:pt x="756" y="66"/>
                      </a:lnTo>
                      <a:lnTo>
                        <a:pt x="774" y="42"/>
                      </a:lnTo>
                      <a:lnTo>
                        <a:pt x="780" y="30"/>
                      </a:lnTo>
                      <a:lnTo>
                        <a:pt x="816" y="24"/>
                      </a:lnTo>
                      <a:lnTo>
                        <a:pt x="840" y="18"/>
                      </a:lnTo>
                      <a:lnTo>
                        <a:pt x="840" y="12"/>
                      </a:lnTo>
                      <a:lnTo>
                        <a:pt x="846" y="12"/>
                      </a:lnTo>
                      <a:lnTo>
                        <a:pt x="852" y="12"/>
                      </a:lnTo>
                      <a:lnTo>
                        <a:pt x="864" y="6"/>
                      </a:lnTo>
                      <a:lnTo>
                        <a:pt x="870" y="6"/>
                      </a:lnTo>
                      <a:lnTo>
                        <a:pt x="894" y="0"/>
                      </a:lnTo>
                      <a:lnTo>
                        <a:pt x="900" y="6"/>
                      </a:lnTo>
                      <a:lnTo>
                        <a:pt x="930" y="18"/>
                      </a:lnTo>
                      <a:lnTo>
                        <a:pt x="942" y="24"/>
                      </a:lnTo>
                      <a:lnTo>
                        <a:pt x="954" y="30"/>
                      </a:lnTo>
                      <a:lnTo>
                        <a:pt x="1026" y="60"/>
                      </a:lnTo>
                      <a:lnTo>
                        <a:pt x="1032" y="60"/>
                      </a:lnTo>
                      <a:lnTo>
                        <a:pt x="1038" y="66"/>
                      </a:lnTo>
                      <a:lnTo>
                        <a:pt x="1068" y="72"/>
                      </a:lnTo>
                      <a:lnTo>
                        <a:pt x="1098" y="84"/>
                      </a:lnTo>
                      <a:lnTo>
                        <a:pt x="1122" y="90"/>
                      </a:lnTo>
                      <a:lnTo>
                        <a:pt x="1122" y="96"/>
                      </a:lnTo>
                      <a:lnTo>
                        <a:pt x="1140" y="102"/>
                      </a:lnTo>
                      <a:lnTo>
                        <a:pt x="1182" y="114"/>
                      </a:lnTo>
                      <a:lnTo>
                        <a:pt x="1188" y="114"/>
                      </a:lnTo>
                      <a:lnTo>
                        <a:pt x="1200" y="120"/>
                      </a:lnTo>
                      <a:lnTo>
                        <a:pt x="1212" y="126"/>
                      </a:lnTo>
                      <a:lnTo>
                        <a:pt x="1224" y="126"/>
                      </a:lnTo>
                      <a:lnTo>
                        <a:pt x="1248" y="138"/>
                      </a:lnTo>
                      <a:lnTo>
                        <a:pt x="1272" y="150"/>
                      </a:lnTo>
                      <a:lnTo>
                        <a:pt x="1284" y="156"/>
                      </a:lnTo>
                      <a:lnTo>
                        <a:pt x="1290" y="162"/>
                      </a:lnTo>
                      <a:lnTo>
                        <a:pt x="1296" y="162"/>
                      </a:lnTo>
                      <a:lnTo>
                        <a:pt x="1308" y="156"/>
                      </a:lnTo>
                      <a:lnTo>
                        <a:pt x="1320" y="150"/>
                      </a:lnTo>
                      <a:lnTo>
                        <a:pt x="1326" y="150"/>
                      </a:lnTo>
                      <a:lnTo>
                        <a:pt x="1338" y="144"/>
                      </a:lnTo>
                      <a:lnTo>
                        <a:pt x="1362" y="144"/>
                      </a:lnTo>
                      <a:lnTo>
                        <a:pt x="1368" y="144"/>
                      </a:lnTo>
                      <a:lnTo>
                        <a:pt x="1374" y="144"/>
                      </a:lnTo>
                      <a:lnTo>
                        <a:pt x="1386" y="150"/>
                      </a:lnTo>
                      <a:lnTo>
                        <a:pt x="1392" y="150"/>
                      </a:lnTo>
                      <a:lnTo>
                        <a:pt x="1398" y="150"/>
                      </a:lnTo>
                      <a:lnTo>
                        <a:pt x="1416" y="162"/>
                      </a:lnTo>
                      <a:lnTo>
                        <a:pt x="1458" y="186"/>
                      </a:lnTo>
                      <a:lnTo>
                        <a:pt x="1464" y="186"/>
                      </a:lnTo>
                      <a:lnTo>
                        <a:pt x="1470" y="192"/>
                      </a:lnTo>
                      <a:lnTo>
                        <a:pt x="1482" y="204"/>
                      </a:lnTo>
                      <a:lnTo>
                        <a:pt x="1512" y="234"/>
                      </a:lnTo>
                      <a:lnTo>
                        <a:pt x="1554" y="276"/>
                      </a:lnTo>
                      <a:lnTo>
                        <a:pt x="1560" y="276"/>
                      </a:lnTo>
                      <a:lnTo>
                        <a:pt x="1566" y="282"/>
                      </a:lnTo>
                      <a:lnTo>
                        <a:pt x="1578" y="294"/>
                      </a:lnTo>
                      <a:lnTo>
                        <a:pt x="1602" y="318"/>
                      </a:lnTo>
                      <a:lnTo>
                        <a:pt x="1614" y="330"/>
                      </a:lnTo>
                      <a:lnTo>
                        <a:pt x="1620" y="336"/>
                      </a:lnTo>
                      <a:lnTo>
                        <a:pt x="1626" y="342"/>
                      </a:lnTo>
                      <a:lnTo>
                        <a:pt x="1632" y="354"/>
                      </a:lnTo>
                      <a:lnTo>
                        <a:pt x="1644" y="366"/>
                      </a:lnTo>
                      <a:lnTo>
                        <a:pt x="1650" y="378"/>
                      </a:lnTo>
                      <a:lnTo>
                        <a:pt x="1650" y="384"/>
                      </a:lnTo>
                      <a:lnTo>
                        <a:pt x="1656" y="384"/>
                      </a:lnTo>
                      <a:lnTo>
                        <a:pt x="1662" y="402"/>
                      </a:lnTo>
                      <a:lnTo>
                        <a:pt x="1668" y="408"/>
                      </a:lnTo>
                      <a:lnTo>
                        <a:pt x="1674" y="426"/>
                      </a:lnTo>
                      <a:lnTo>
                        <a:pt x="1686" y="438"/>
                      </a:lnTo>
                      <a:lnTo>
                        <a:pt x="1698" y="4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95" name="Freeform 35">
                  <a:extLst>
                    <a:ext uri="{FF2B5EF4-FFF2-40B4-BE49-F238E27FC236}">
                      <a16:creationId xmlns:a16="http://schemas.microsoft.com/office/drawing/2014/main" xmlns="" id="{520D54F6-06D5-4BCD-8C97-2774BCF924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55" y="1048"/>
                  <a:ext cx="726" cy="884"/>
                </a:xfrm>
                <a:custGeom>
                  <a:avLst/>
                  <a:gdLst>
                    <a:gd name="T0" fmla="*/ 4 w 1638"/>
                    <a:gd name="T1" fmla="*/ 111 h 1998"/>
                    <a:gd name="T2" fmla="*/ 6 w 1638"/>
                    <a:gd name="T3" fmla="*/ 87 h 1998"/>
                    <a:gd name="T4" fmla="*/ 10 w 1638"/>
                    <a:gd name="T5" fmla="*/ 80 h 1998"/>
                    <a:gd name="T6" fmla="*/ 10 w 1638"/>
                    <a:gd name="T7" fmla="*/ 71 h 1998"/>
                    <a:gd name="T8" fmla="*/ 9 w 1638"/>
                    <a:gd name="T9" fmla="*/ 56 h 1998"/>
                    <a:gd name="T10" fmla="*/ 8 w 1638"/>
                    <a:gd name="T11" fmla="*/ 40 h 1998"/>
                    <a:gd name="T12" fmla="*/ 20 w 1638"/>
                    <a:gd name="T13" fmla="*/ 30 h 1998"/>
                    <a:gd name="T14" fmla="*/ 30 w 1638"/>
                    <a:gd name="T15" fmla="*/ 19 h 1998"/>
                    <a:gd name="T16" fmla="*/ 35 w 1638"/>
                    <a:gd name="T17" fmla="*/ 2 h 1998"/>
                    <a:gd name="T18" fmla="*/ 47 w 1638"/>
                    <a:gd name="T19" fmla="*/ 2 h 1998"/>
                    <a:gd name="T20" fmla="*/ 56 w 1638"/>
                    <a:gd name="T21" fmla="*/ 7 h 1998"/>
                    <a:gd name="T22" fmla="*/ 67 w 1638"/>
                    <a:gd name="T23" fmla="*/ 5 h 1998"/>
                    <a:gd name="T24" fmla="*/ 65 w 1638"/>
                    <a:gd name="T25" fmla="*/ 15 h 1998"/>
                    <a:gd name="T26" fmla="*/ 74 w 1638"/>
                    <a:gd name="T27" fmla="*/ 24 h 1998"/>
                    <a:gd name="T28" fmla="*/ 73 w 1638"/>
                    <a:gd name="T29" fmla="*/ 33 h 1998"/>
                    <a:gd name="T30" fmla="*/ 74 w 1638"/>
                    <a:gd name="T31" fmla="*/ 44 h 1998"/>
                    <a:gd name="T32" fmla="*/ 68 w 1638"/>
                    <a:gd name="T33" fmla="*/ 45 h 1998"/>
                    <a:gd name="T34" fmla="*/ 63 w 1638"/>
                    <a:gd name="T35" fmla="*/ 50 h 1998"/>
                    <a:gd name="T36" fmla="*/ 61 w 1638"/>
                    <a:gd name="T37" fmla="*/ 62 h 1998"/>
                    <a:gd name="T38" fmla="*/ 53 w 1638"/>
                    <a:gd name="T39" fmla="*/ 86 h 1998"/>
                    <a:gd name="T40" fmla="*/ 59 w 1638"/>
                    <a:gd name="T41" fmla="*/ 90 h 1998"/>
                    <a:gd name="T42" fmla="*/ 65 w 1638"/>
                    <a:gd name="T43" fmla="*/ 86 h 1998"/>
                    <a:gd name="T44" fmla="*/ 74 w 1638"/>
                    <a:gd name="T45" fmla="*/ 84 h 1998"/>
                    <a:gd name="T46" fmla="*/ 79 w 1638"/>
                    <a:gd name="T47" fmla="*/ 85 h 1998"/>
                    <a:gd name="T48" fmla="*/ 84 w 1638"/>
                    <a:gd name="T49" fmla="*/ 84 h 1998"/>
                    <a:gd name="T50" fmla="*/ 91 w 1638"/>
                    <a:gd name="T51" fmla="*/ 84 h 1998"/>
                    <a:gd name="T52" fmla="*/ 94 w 1638"/>
                    <a:gd name="T53" fmla="*/ 81 h 1998"/>
                    <a:gd name="T54" fmla="*/ 100 w 1638"/>
                    <a:gd name="T55" fmla="*/ 81 h 1998"/>
                    <a:gd name="T56" fmla="*/ 102 w 1638"/>
                    <a:gd name="T57" fmla="*/ 84 h 1998"/>
                    <a:gd name="T58" fmla="*/ 108 w 1638"/>
                    <a:gd name="T59" fmla="*/ 85 h 1998"/>
                    <a:gd name="T60" fmla="*/ 113 w 1638"/>
                    <a:gd name="T61" fmla="*/ 88 h 1998"/>
                    <a:gd name="T62" fmla="*/ 116 w 1638"/>
                    <a:gd name="T63" fmla="*/ 88 h 1998"/>
                    <a:gd name="T64" fmla="*/ 123 w 1638"/>
                    <a:gd name="T65" fmla="*/ 87 h 1998"/>
                    <a:gd name="T66" fmla="*/ 128 w 1638"/>
                    <a:gd name="T67" fmla="*/ 86 h 1998"/>
                    <a:gd name="T68" fmla="*/ 132 w 1638"/>
                    <a:gd name="T69" fmla="*/ 90 h 1998"/>
                    <a:gd name="T70" fmla="*/ 138 w 1638"/>
                    <a:gd name="T71" fmla="*/ 96 h 1998"/>
                    <a:gd name="T72" fmla="*/ 138 w 1638"/>
                    <a:gd name="T73" fmla="*/ 110 h 1998"/>
                    <a:gd name="T74" fmla="*/ 137 w 1638"/>
                    <a:gd name="T75" fmla="*/ 118 h 1998"/>
                    <a:gd name="T76" fmla="*/ 133 w 1638"/>
                    <a:gd name="T77" fmla="*/ 124 h 1998"/>
                    <a:gd name="T78" fmla="*/ 122 w 1638"/>
                    <a:gd name="T79" fmla="*/ 125 h 1998"/>
                    <a:gd name="T80" fmla="*/ 116 w 1638"/>
                    <a:gd name="T81" fmla="*/ 127 h 1998"/>
                    <a:gd name="T82" fmla="*/ 108 w 1638"/>
                    <a:gd name="T83" fmla="*/ 123 h 1998"/>
                    <a:gd name="T84" fmla="*/ 109 w 1638"/>
                    <a:gd name="T85" fmla="*/ 119 h 1998"/>
                    <a:gd name="T86" fmla="*/ 104 w 1638"/>
                    <a:gd name="T87" fmla="*/ 104 h 1998"/>
                    <a:gd name="T88" fmla="*/ 94 w 1638"/>
                    <a:gd name="T89" fmla="*/ 105 h 1998"/>
                    <a:gd name="T90" fmla="*/ 88 w 1638"/>
                    <a:gd name="T91" fmla="*/ 109 h 1998"/>
                    <a:gd name="T92" fmla="*/ 76 w 1638"/>
                    <a:gd name="T93" fmla="*/ 107 h 1998"/>
                    <a:gd name="T94" fmla="*/ 72 w 1638"/>
                    <a:gd name="T95" fmla="*/ 114 h 1998"/>
                    <a:gd name="T96" fmla="*/ 86 w 1638"/>
                    <a:gd name="T97" fmla="*/ 121 h 1998"/>
                    <a:gd name="T98" fmla="*/ 87 w 1638"/>
                    <a:gd name="T99" fmla="*/ 129 h 1998"/>
                    <a:gd name="T100" fmla="*/ 86 w 1638"/>
                    <a:gd name="T101" fmla="*/ 137 h 1998"/>
                    <a:gd name="T102" fmla="*/ 79 w 1638"/>
                    <a:gd name="T103" fmla="*/ 141 h 1998"/>
                    <a:gd name="T104" fmla="*/ 73 w 1638"/>
                    <a:gd name="T105" fmla="*/ 144 h 1998"/>
                    <a:gd name="T106" fmla="*/ 72 w 1638"/>
                    <a:gd name="T107" fmla="*/ 164 h 1998"/>
                    <a:gd name="T108" fmla="*/ 68 w 1638"/>
                    <a:gd name="T109" fmla="*/ 172 h 1998"/>
                    <a:gd name="T110" fmla="*/ 59 w 1638"/>
                    <a:gd name="T111" fmla="*/ 164 h 1998"/>
                    <a:gd name="T112" fmla="*/ 65 w 1638"/>
                    <a:gd name="T113" fmla="*/ 146 h 1998"/>
                    <a:gd name="T114" fmla="*/ 69 w 1638"/>
                    <a:gd name="T115" fmla="*/ 133 h 1998"/>
                    <a:gd name="T116" fmla="*/ 61 w 1638"/>
                    <a:gd name="T117" fmla="*/ 131 h 1998"/>
                    <a:gd name="T118" fmla="*/ 43 w 1638"/>
                    <a:gd name="T119" fmla="*/ 125 h 1998"/>
                    <a:gd name="T120" fmla="*/ 23 w 1638"/>
                    <a:gd name="T121" fmla="*/ 125 h 1998"/>
                    <a:gd name="T122" fmla="*/ 17 w 1638"/>
                    <a:gd name="T123" fmla="*/ 121 h 199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638"/>
                    <a:gd name="T187" fmla="*/ 0 h 1998"/>
                    <a:gd name="T188" fmla="*/ 1638 w 1638"/>
                    <a:gd name="T189" fmla="*/ 1998 h 199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638" h="1998">
                      <a:moveTo>
                        <a:pt x="144" y="1380"/>
                      </a:moveTo>
                      <a:lnTo>
                        <a:pt x="150" y="1368"/>
                      </a:lnTo>
                      <a:lnTo>
                        <a:pt x="150" y="1362"/>
                      </a:lnTo>
                      <a:lnTo>
                        <a:pt x="150" y="1356"/>
                      </a:lnTo>
                      <a:lnTo>
                        <a:pt x="144" y="1356"/>
                      </a:lnTo>
                      <a:lnTo>
                        <a:pt x="138" y="1356"/>
                      </a:lnTo>
                      <a:lnTo>
                        <a:pt x="126" y="1356"/>
                      </a:lnTo>
                      <a:lnTo>
                        <a:pt x="114" y="1344"/>
                      </a:lnTo>
                      <a:lnTo>
                        <a:pt x="84" y="1320"/>
                      </a:lnTo>
                      <a:lnTo>
                        <a:pt x="54" y="1296"/>
                      </a:lnTo>
                      <a:lnTo>
                        <a:pt x="48" y="1290"/>
                      </a:lnTo>
                      <a:lnTo>
                        <a:pt x="42" y="1278"/>
                      </a:lnTo>
                      <a:lnTo>
                        <a:pt x="30" y="1272"/>
                      </a:lnTo>
                      <a:lnTo>
                        <a:pt x="0" y="1248"/>
                      </a:lnTo>
                      <a:lnTo>
                        <a:pt x="6" y="1230"/>
                      </a:lnTo>
                      <a:lnTo>
                        <a:pt x="12" y="1194"/>
                      </a:lnTo>
                      <a:lnTo>
                        <a:pt x="18" y="1170"/>
                      </a:lnTo>
                      <a:lnTo>
                        <a:pt x="30" y="1134"/>
                      </a:lnTo>
                      <a:lnTo>
                        <a:pt x="36" y="1086"/>
                      </a:lnTo>
                      <a:lnTo>
                        <a:pt x="42" y="1050"/>
                      </a:lnTo>
                      <a:lnTo>
                        <a:pt x="48" y="1044"/>
                      </a:lnTo>
                      <a:lnTo>
                        <a:pt x="54" y="1026"/>
                      </a:lnTo>
                      <a:lnTo>
                        <a:pt x="60" y="1014"/>
                      </a:lnTo>
                      <a:lnTo>
                        <a:pt x="66" y="1002"/>
                      </a:lnTo>
                      <a:lnTo>
                        <a:pt x="66" y="996"/>
                      </a:lnTo>
                      <a:lnTo>
                        <a:pt x="72" y="996"/>
                      </a:lnTo>
                      <a:lnTo>
                        <a:pt x="72" y="990"/>
                      </a:lnTo>
                      <a:lnTo>
                        <a:pt x="78" y="990"/>
                      </a:lnTo>
                      <a:lnTo>
                        <a:pt x="90" y="978"/>
                      </a:lnTo>
                      <a:lnTo>
                        <a:pt x="96" y="966"/>
                      </a:lnTo>
                      <a:lnTo>
                        <a:pt x="102" y="966"/>
                      </a:lnTo>
                      <a:lnTo>
                        <a:pt x="114" y="954"/>
                      </a:lnTo>
                      <a:lnTo>
                        <a:pt x="120" y="954"/>
                      </a:lnTo>
                      <a:lnTo>
                        <a:pt x="120" y="948"/>
                      </a:lnTo>
                      <a:lnTo>
                        <a:pt x="114" y="930"/>
                      </a:lnTo>
                      <a:lnTo>
                        <a:pt x="114" y="924"/>
                      </a:lnTo>
                      <a:lnTo>
                        <a:pt x="108" y="918"/>
                      </a:lnTo>
                      <a:lnTo>
                        <a:pt x="102" y="912"/>
                      </a:lnTo>
                      <a:lnTo>
                        <a:pt x="90" y="906"/>
                      </a:lnTo>
                      <a:lnTo>
                        <a:pt x="84" y="900"/>
                      </a:lnTo>
                      <a:lnTo>
                        <a:pt x="84" y="888"/>
                      </a:lnTo>
                      <a:lnTo>
                        <a:pt x="84" y="882"/>
                      </a:lnTo>
                      <a:lnTo>
                        <a:pt x="78" y="858"/>
                      </a:lnTo>
                      <a:lnTo>
                        <a:pt x="78" y="852"/>
                      </a:lnTo>
                      <a:lnTo>
                        <a:pt x="84" y="846"/>
                      </a:lnTo>
                      <a:lnTo>
                        <a:pt x="84" y="840"/>
                      </a:lnTo>
                      <a:lnTo>
                        <a:pt x="96" y="828"/>
                      </a:lnTo>
                      <a:lnTo>
                        <a:pt x="114" y="816"/>
                      </a:lnTo>
                      <a:lnTo>
                        <a:pt x="114" y="810"/>
                      </a:lnTo>
                      <a:lnTo>
                        <a:pt x="114" y="804"/>
                      </a:lnTo>
                      <a:lnTo>
                        <a:pt x="108" y="780"/>
                      </a:lnTo>
                      <a:lnTo>
                        <a:pt x="96" y="756"/>
                      </a:lnTo>
                      <a:lnTo>
                        <a:pt x="96" y="750"/>
                      </a:lnTo>
                      <a:lnTo>
                        <a:pt x="90" y="720"/>
                      </a:lnTo>
                      <a:lnTo>
                        <a:pt x="90" y="708"/>
                      </a:lnTo>
                      <a:lnTo>
                        <a:pt x="90" y="690"/>
                      </a:lnTo>
                      <a:lnTo>
                        <a:pt x="96" y="672"/>
                      </a:lnTo>
                      <a:lnTo>
                        <a:pt x="90" y="666"/>
                      </a:lnTo>
                      <a:lnTo>
                        <a:pt x="96" y="666"/>
                      </a:lnTo>
                      <a:lnTo>
                        <a:pt x="102" y="642"/>
                      </a:lnTo>
                      <a:lnTo>
                        <a:pt x="108" y="624"/>
                      </a:lnTo>
                      <a:lnTo>
                        <a:pt x="102" y="618"/>
                      </a:lnTo>
                      <a:lnTo>
                        <a:pt x="102" y="588"/>
                      </a:lnTo>
                      <a:lnTo>
                        <a:pt x="102" y="564"/>
                      </a:lnTo>
                      <a:lnTo>
                        <a:pt x="102" y="546"/>
                      </a:lnTo>
                      <a:lnTo>
                        <a:pt x="102" y="522"/>
                      </a:lnTo>
                      <a:lnTo>
                        <a:pt x="96" y="522"/>
                      </a:lnTo>
                      <a:lnTo>
                        <a:pt x="96" y="510"/>
                      </a:lnTo>
                      <a:lnTo>
                        <a:pt x="96" y="498"/>
                      </a:lnTo>
                      <a:lnTo>
                        <a:pt x="96" y="486"/>
                      </a:lnTo>
                      <a:lnTo>
                        <a:pt x="96" y="474"/>
                      </a:lnTo>
                      <a:lnTo>
                        <a:pt x="96" y="462"/>
                      </a:lnTo>
                      <a:lnTo>
                        <a:pt x="114" y="450"/>
                      </a:lnTo>
                      <a:lnTo>
                        <a:pt x="126" y="438"/>
                      </a:lnTo>
                      <a:lnTo>
                        <a:pt x="132" y="432"/>
                      </a:lnTo>
                      <a:lnTo>
                        <a:pt x="144" y="426"/>
                      </a:lnTo>
                      <a:lnTo>
                        <a:pt x="144" y="420"/>
                      </a:lnTo>
                      <a:lnTo>
                        <a:pt x="156" y="414"/>
                      </a:lnTo>
                      <a:lnTo>
                        <a:pt x="162" y="408"/>
                      </a:lnTo>
                      <a:lnTo>
                        <a:pt x="180" y="396"/>
                      </a:lnTo>
                      <a:lnTo>
                        <a:pt x="210" y="372"/>
                      </a:lnTo>
                      <a:lnTo>
                        <a:pt x="210" y="366"/>
                      </a:lnTo>
                      <a:lnTo>
                        <a:pt x="216" y="360"/>
                      </a:lnTo>
                      <a:lnTo>
                        <a:pt x="234" y="348"/>
                      </a:lnTo>
                      <a:lnTo>
                        <a:pt x="240" y="348"/>
                      </a:lnTo>
                      <a:lnTo>
                        <a:pt x="246" y="342"/>
                      </a:lnTo>
                      <a:lnTo>
                        <a:pt x="276" y="318"/>
                      </a:lnTo>
                      <a:lnTo>
                        <a:pt x="282" y="312"/>
                      </a:lnTo>
                      <a:lnTo>
                        <a:pt x="288" y="306"/>
                      </a:lnTo>
                      <a:lnTo>
                        <a:pt x="300" y="288"/>
                      </a:lnTo>
                      <a:lnTo>
                        <a:pt x="306" y="276"/>
                      </a:lnTo>
                      <a:lnTo>
                        <a:pt x="324" y="246"/>
                      </a:lnTo>
                      <a:lnTo>
                        <a:pt x="330" y="240"/>
                      </a:lnTo>
                      <a:lnTo>
                        <a:pt x="336" y="234"/>
                      </a:lnTo>
                      <a:lnTo>
                        <a:pt x="342" y="228"/>
                      </a:lnTo>
                      <a:lnTo>
                        <a:pt x="342" y="216"/>
                      </a:lnTo>
                      <a:lnTo>
                        <a:pt x="354" y="204"/>
                      </a:lnTo>
                      <a:lnTo>
                        <a:pt x="360" y="204"/>
                      </a:lnTo>
                      <a:lnTo>
                        <a:pt x="366" y="186"/>
                      </a:lnTo>
                      <a:lnTo>
                        <a:pt x="384" y="162"/>
                      </a:lnTo>
                      <a:lnTo>
                        <a:pt x="390" y="144"/>
                      </a:lnTo>
                      <a:lnTo>
                        <a:pt x="396" y="114"/>
                      </a:lnTo>
                      <a:lnTo>
                        <a:pt x="396" y="102"/>
                      </a:lnTo>
                      <a:lnTo>
                        <a:pt x="402" y="90"/>
                      </a:lnTo>
                      <a:lnTo>
                        <a:pt x="408" y="66"/>
                      </a:lnTo>
                      <a:lnTo>
                        <a:pt x="408" y="60"/>
                      </a:lnTo>
                      <a:lnTo>
                        <a:pt x="408" y="36"/>
                      </a:lnTo>
                      <a:lnTo>
                        <a:pt x="408" y="24"/>
                      </a:lnTo>
                      <a:lnTo>
                        <a:pt x="408" y="6"/>
                      </a:lnTo>
                      <a:lnTo>
                        <a:pt x="420" y="0"/>
                      </a:lnTo>
                      <a:lnTo>
                        <a:pt x="432" y="0"/>
                      </a:lnTo>
                      <a:lnTo>
                        <a:pt x="438" y="0"/>
                      </a:lnTo>
                      <a:lnTo>
                        <a:pt x="468" y="0"/>
                      </a:lnTo>
                      <a:lnTo>
                        <a:pt x="480" y="0"/>
                      </a:lnTo>
                      <a:lnTo>
                        <a:pt x="492" y="0"/>
                      </a:lnTo>
                      <a:lnTo>
                        <a:pt x="498" y="0"/>
                      </a:lnTo>
                      <a:lnTo>
                        <a:pt x="504" y="6"/>
                      </a:lnTo>
                      <a:lnTo>
                        <a:pt x="510" y="12"/>
                      </a:lnTo>
                      <a:lnTo>
                        <a:pt x="528" y="18"/>
                      </a:lnTo>
                      <a:lnTo>
                        <a:pt x="534" y="18"/>
                      </a:lnTo>
                      <a:lnTo>
                        <a:pt x="540" y="18"/>
                      </a:lnTo>
                      <a:lnTo>
                        <a:pt x="546" y="24"/>
                      </a:lnTo>
                      <a:lnTo>
                        <a:pt x="552" y="24"/>
                      </a:lnTo>
                      <a:lnTo>
                        <a:pt x="558" y="36"/>
                      </a:lnTo>
                      <a:lnTo>
                        <a:pt x="588" y="54"/>
                      </a:lnTo>
                      <a:lnTo>
                        <a:pt x="594" y="48"/>
                      </a:lnTo>
                      <a:lnTo>
                        <a:pt x="600" y="48"/>
                      </a:lnTo>
                      <a:lnTo>
                        <a:pt x="600" y="60"/>
                      </a:lnTo>
                      <a:lnTo>
                        <a:pt x="606" y="60"/>
                      </a:lnTo>
                      <a:lnTo>
                        <a:pt x="612" y="66"/>
                      </a:lnTo>
                      <a:lnTo>
                        <a:pt x="630" y="72"/>
                      </a:lnTo>
                      <a:lnTo>
                        <a:pt x="642" y="78"/>
                      </a:lnTo>
                      <a:lnTo>
                        <a:pt x="666" y="78"/>
                      </a:lnTo>
                      <a:lnTo>
                        <a:pt x="672" y="72"/>
                      </a:lnTo>
                      <a:lnTo>
                        <a:pt x="690" y="84"/>
                      </a:lnTo>
                      <a:lnTo>
                        <a:pt x="690" y="90"/>
                      </a:lnTo>
                      <a:lnTo>
                        <a:pt x="708" y="96"/>
                      </a:lnTo>
                      <a:lnTo>
                        <a:pt x="708" y="102"/>
                      </a:lnTo>
                      <a:lnTo>
                        <a:pt x="744" y="96"/>
                      </a:lnTo>
                      <a:lnTo>
                        <a:pt x="756" y="78"/>
                      </a:lnTo>
                      <a:lnTo>
                        <a:pt x="756" y="72"/>
                      </a:lnTo>
                      <a:lnTo>
                        <a:pt x="762" y="66"/>
                      </a:lnTo>
                      <a:lnTo>
                        <a:pt x="768" y="60"/>
                      </a:lnTo>
                      <a:lnTo>
                        <a:pt x="774" y="54"/>
                      </a:lnTo>
                      <a:lnTo>
                        <a:pt x="786" y="54"/>
                      </a:lnTo>
                      <a:lnTo>
                        <a:pt x="786" y="60"/>
                      </a:lnTo>
                      <a:lnTo>
                        <a:pt x="786" y="66"/>
                      </a:lnTo>
                      <a:lnTo>
                        <a:pt x="786" y="72"/>
                      </a:lnTo>
                      <a:lnTo>
                        <a:pt x="786" y="78"/>
                      </a:lnTo>
                      <a:lnTo>
                        <a:pt x="792" y="90"/>
                      </a:lnTo>
                      <a:lnTo>
                        <a:pt x="780" y="102"/>
                      </a:lnTo>
                      <a:lnTo>
                        <a:pt x="774" y="108"/>
                      </a:lnTo>
                      <a:lnTo>
                        <a:pt x="774" y="114"/>
                      </a:lnTo>
                      <a:lnTo>
                        <a:pt x="780" y="126"/>
                      </a:lnTo>
                      <a:lnTo>
                        <a:pt x="768" y="150"/>
                      </a:lnTo>
                      <a:lnTo>
                        <a:pt x="750" y="168"/>
                      </a:lnTo>
                      <a:lnTo>
                        <a:pt x="750" y="174"/>
                      </a:lnTo>
                      <a:lnTo>
                        <a:pt x="762" y="192"/>
                      </a:lnTo>
                      <a:lnTo>
                        <a:pt x="774" y="210"/>
                      </a:lnTo>
                      <a:lnTo>
                        <a:pt x="792" y="228"/>
                      </a:lnTo>
                      <a:lnTo>
                        <a:pt x="804" y="240"/>
                      </a:lnTo>
                      <a:lnTo>
                        <a:pt x="822" y="246"/>
                      </a:lnTo>
                      <a:lnTo>
                        <a:pt x="828" y="252"/>
                      </a:lnTo>
                      <a:lnTo>
                        <a:pt x="840" y="252"/>
                      </a:lnTo>
                      <a:lnTo>
                        <a:pt x="834" y="252"/>
                      </a:lnTo>
                      <a:lnTo>
                        <a:pt x="846" y="252"/>
                      </a:lnTo>
                      <a:lnTo>
                        <a:pt x="852" y="270"/>
                      </a:lnTo>
                      <a:lnTo>
                        <a:pt x="858" y="282"/>
                      </a:lnTo>
                      <a:lnTo>
                        <a:pt x="858" y="288"/>
                      </a:lnTo>
                      <a:lnTo>
                        <a:pt x="864" y="300"/>
                      </a:lnTo>
                      <a:lnTo>
                        <a:pt x="864" y="312"/>
                      </a:lnTo>
                      <a:lnTo>
                        <a:pt x="864" y="318"/>
                      </a:lnTo>
                      <a:lnTo>
                        <a:pt x="858" y="318"/>
                      </a:lnTo>
                      <a:lnTo>
                        <a:pt x="852" y="318"/>
                      </a:lnTo>
                      <a:lnTo>
                        <a:pt x="846" y="324"/>
                      </a:lnTo>
                      <a:lnTo>
                        <a:pt x="846" y="336"/>
                      </a:lnTo>
                      <a:lnTo>
                        <a:pt x="840" y="348"/>
                      </a:lnTo>
                      <a:lnTo>
                        <a:pt x="840" y="360"/>
                      </a:lnTo>
                      <a:lnTo>
                        <a:pt x="840" y="372"/>
                      </a:lnTo>
                      <a:lnTo>
                        <a:pt x="840" y="378"/>
                      </a:lnTo>
                      <a:lnTo>
                        <a:pt x="846" y="402"/>
                      </a:lnTo>
                      <a:lnTo>
                        <a:pt x="858" y="420"/>
                      </a:lnTo>
                      <a:lnTo>
                        <a:pt x="882" y="426"/>
                      </a:lnTo>
                      <a:lnTo>
                        <a:pt x="888" y="444"/>
                      </a:lnTo>
                      <a:lnTo>
                        <a:pt x="900" y="444"/>
                      </a:lnTo>
                      <a:lnTo>
                        <a:pt x="900" y="462"/>
                      </a:lnTo>
                      <a:lnTo>
                        <a:pt x="894" y="474"/>
                      </a:lnTo>
                      <a:lnTo>
                        <a:pt x="888" y="486"/>
                      </a:lnTo>
                      <a:lnTo>
                        <a:pt x="882" y="492"/>
                      </a:lnTo>
                      <a:lnTo>
                        <a:pt x="870" y="504"/>
                      </a:lnTo>
                      <a:lnTo>
                        <a:pt x="852" y="504"/>
                      </a:lnTo>
                      <a:lnTo>
                        <a:pt x="852" y="510"/>
                      </a:lnTo>
                      <a:lnTo>
                        <a:pt x="852" y="516"/>
                      </a:lnTo>
                      <a:lnTo>
                        <a:pt x="846" y="528"/>
                      </a:lnTo>
                      <a:lnTo>
                        <a:pt x="846" y="582"/>
                      </a:lnTo>
                      <a:lnTo>
                        <a:pt x="840" y="582"/>
                      </a:lnTo>
                      <a:lnTo>
                        <a:pt x="834" y="582"/>
                      </a:lnTo>
                      <a:lnTo>
                        <a:pt x="828" y="582"/>
                      </a:lnTo>
                      <a:lnTo>
                        <a:pt x="822" y="582"/>
                      </a:lnTo>
                      <a:lnTo>
                        <a:pt x="810" y="582"/>
                      </a:lnTo>
                      <a:lnTo>
                        <a:pt x="810" y="528"/>
                      </a:lnTo>
                      <a:lnTo>
                        <a:pt x="792" y="528"/>
                      </a:lnTo>
                      <a:lnTo>
                        <a:pt x="792" y="522"/>
                      </a:lnTo>
                      <a:lnTo>
                        <a:pt x="786" y="522"/>
                      </a:lnTo>
                      <a:lnTo>
                        <a:pt x="786" y="516"/>
                      </a:lnTo>
                      <a:lnTo>
                        <a:pt x="780" y="516"/>
                      </a:lnTo>
                      <a:lnTo>
                        <a:pt x="780" y="510"/>
                      </a:lnTo>
                      <a:lnTo>
                        <a:pt x="762" y="510"/>
                      </a:lnTo>
                      <a:lnTo>
                        <a:pt x="756" y="510"/>
                      </a:lnTo>
                      <a:lnTo>
                        <a:pt x="750" y="522"/>
                      </a:lnTo>
                      <a:lnTo>
                        <a:pt x="744" y="534"/>
                      </a:lnTo>
                      <a:lnTo>
                        <a:pt x="732" y="540"/>
                      </a:lnTo>
                      <a:lnTo>
                        <a:pt x="732" y="558"/>
                      </a:lnTo>
                      <a:lnTo>
                        <a:pt x="732" y="564"/>
                      </a:lnTo>
                      <a:lnTo>
                        <a:pt x="732" y="570"/>
                      </a:lnTo>
                      <a:lnTo>
                        <a:pt x="726" y="576"/>
                      </a:lnTo>
                      <a:lnTo>
                        <a:pt x="720" y="576"/>
                      </a:lnTo>
                      <a:lnTo>
                        <a:pt x="714" y="582"/>
                      </a:lnTo>
                      <a:lnTo>
                        <a:pt x="702" y="588"/>
                      </a:lnTo>
                      <a:lnTo>
                        <a:pt x="696" y="594"/>
                      </a:lnTo>
                      <a:lnTo>
                        <a:pt x="690" y="600"/>
                      </a:lnTo>
                      <a:lnTo>
                        <a:pt x="690" y="606"/>
                      </a:lnTo>
                      <a:lnTo>
                        <a:pt x="678" y="606"/>
                      </a:lnTo>
                      <a:lnTo>
                        <a:pt x="678" y="624"/>
                      </a:lnTo>
                      <a:lnTo>
                        <a:pt x="684" y="642"/>
                      </a:lnTo>
                      <a:lnTo>
                        <a:pt x="684" y="660"/>
                      </a:lnTo>
                      <a:lnTo>
                        <a:pt x="690" y="672"/>
                      </a:lnTo>
                      <a:lnTo>
                        <a:pt x="702" y="720"/>
                      </a:lnTo>
                      <a:lnTo>
                        <a:pt x="708" y="750"/>
                      </a:lnTo>
                      <a:lnTo>
                        <a:pt x="708" y="792"/>
                      </a:lnTo>
                      <a:lnTo>
                        <a:pt x="708" y="828"/>
                      </a:lnTo>
                      <a:lnTo>
                        <a:pt x="708" y="852"/>
                      </a:lnTo>
                      <a:lnTo>
                        <a:pt x="696" y="894"/>
                      </a:lnTo>
                      <a:lnTo>
                        <a:pt x="702" y="900"/>
                      </a:lnTo>
                      <a:lnTo>
                        <a:pt x="708" y="924"/>
                      </a:lnTo>
                      <a:lnTo>
                        <a:pt x="684" y="936"/>
                      </a:lnTo>
                      <a:lnTo>
                        <a:pt x="660" y="954"/>
                      </a:lnTo>
                      <a:lnTo>
                        <a:pt x="618" y="984"/>
                      </a:lnTo>
                      <a:lnTo>
                        <a:pt x="618" y="990"/>
                      </a:lnTo>
                      <a:lnTo>
                        <a:pt x="612" y="996"/>
                      </a:lnTo>
                      <a:lnTo>
                        <a:pt x="606" y="1002"/>
                      </a:lnTo>
                      <a:lnTo>
                        <a:pt x="618" y="1008"/>
                      </a:lnTo>
                      <a:lnTo>
                        <a:pt x="618" y="1014"/>
                      </a:lnTo>
                      <a:lnTo>
                        <a:pt x="624" y="1026"/>
                      </a:lnTo>
                      <a:lnTo>
                        <a:pt x="630" y="1026"/>
                      </a:lnTo>
                      <a:lnTo>
                        <a:pt x="636" y="1032"/>
                      </a:lnTo>
                      <a:lnTo>
                        <a:pt x="642" y="1032"/>
                      </a:lnTo>
                      <a:lnTo>
                        <a:pt x="642" y="1038"/>
                      </a:lnTo>
                      <a:lnTo>
                        <a:pt x="648" y="1044"/>
                      </a:lnTo>
                      <a:lnTo>
                        <a:pt x="666" y="1050"/>
                      </a:lnTo>
                      <a:lnTo>
                        <a:pt x="678" y="1038"/>
                      </a:lnTo>
                      <a:lnTo>
                        <a:pt x="684" y="1038"/>
                      </a:lnTo>
                      <a:lnTo>
                        <a:pt x="684" y="1032"/>
                      </a:lnTo>
                      <a:lnTo>
                        <a:pt x="690" y="1032"/>
                      </a:lnTo>
                      <a:lnTo>
                        <a:pt x="690" y="1026"/>
                      </a:lnTo>
                      <a:lnTo>
                        <a:pt x="696" y="1020"/>
                      </a:lnTo>
                      <a:lnTo>
                        <a:pt x="708" y="1014"/>
                      </a:lnTo>
                      <a:lnTo>
                        <a:pt x="720" y="1020"/>
                      </a:lnTo>
                      <a:lnTo>
                        <a:pt x="720" y="1014"/>
                      </a:lnTo>
                      <a:lnTo>
                        <a:pt x="726" y="1008"/>
                      </a:lnTo>
                      <a:lnTo>
                        <a:pt x="732" y="1008"/>
                      </a:lnTo>
                      <a:lnTo>
                        <a:pt x="738" y="1008"/>
                      </a:lnTo>
                      <a:lnTo>
                        <a:pt x="744" y="1002"/>
                      </a:lnTo>
                      <a:lnTo>
                        <a:pt x="744" y="996"/>
                      </a:lnTo>
                      <a:lnTo>
                        <a:pt x="750" y="996"/>
                      </a:lnTo>
                      <a:lnTo>
                        <a:pt x="756" y="1002"/>
                      </a:lnTo>
                      <a:lnTo>
                        <a:pt x="762" y="1002"/>
                      </a:lnTo>
                      <a:lnTo>
                        <a:pt x="768" y="996"/>
                      </a:lnTo>
                      <a:lnTo>
                        <a:pt x="780" y="996"/>
                      </a:lnTo>
                      <a:lnTo>
                        <a:pt x="786" y="996"/>
                      </a:lnTo>
                      <a:lnTo>
                        <a:pt x="816" y="990"/>
                      </a:lnTo>
                      <a:lnTo>
                        <a:pt x="828" y="990"/>
                      </a:lnTo>
                      <a:lnTo>
                        <a:pt x="834" y="990"/>
                      </a:lnTo>
                      <a:lnTo>
                        <a:pt x="840" y="984"/>
                      </a:lnTo>
                      <a:lnTo>
                        <a:pt x="852" y="978"/>
                      </a:lnTo>
                      <a:lnTo>
                        <a:pt x="852" y="972"/>
                      </a:lnTo>
                      <a:lnTo>
                        <a:pt x="858" y="972"/>
                      </a:lnTo>
                      <a:lnTo>
                        <a:pt x="864" y="966"/>
                      </a:lnTo>
                      <a:lnTo>
                        <a:pt x="870" y="966"/>
                      </a:lnTo>
                      <a:lnTo>
                        <a:pt x="876" y="966"/>
                      </a:lnTo>
                      <a:lnTo>
                        <a:pt x="882" y="960"/>
                      </a:lnTo>
                      <a:lnTo>
                        <a:pt x="888" y="960"/>
                      </a:lnTo>
                      <a:lnTo>
                        <a:pt x="894" y="960"/>
                      </a:lnTo>
                      <a:lnTo>
                        <a:pt x="894" y="966"/>
                      </a:lnTo>
                      <a:lnTo>
                        <a:pt x="894" y="978"/>
                      </a:lnTo>
                      <a:lnTo>
                        <a:pt x="894" y="984"/>
                      </a:lnTo>
                      <a:lnTo>
                        <a:pt x="900" y="984"/>
                      </a:lnTo>
                      <a:lnTo>
                        <a:pt x="906" y="978"/>
                      </a:lnTo>
                      <a:lnTo>
                        <a:pt x="912" y="972"/>
                      </a:lnTo>
                      <a:lnTo>
                        <a:pt x="918" y="978"/>
                      </a:lnTo>
                      <a:lnTo>
                        <a:pt x="924" y="978"/>
                      </a:lnTo>
                      <a:lnTo>
                        <a:pt x="924" y="972"/>
                      </a:lnTo>
                      <a:lnTo>
                        <a:pt x="924" y="966"/>
                      </a:lnTo>
                      <a:lnTo>
                        <a:pt x="930" y="966"/>
                      </a:lnTo>
                      <a:lnTo>
                        <a:pt x="948" y="966"/>
                      </a:lnTo>
                      <a:lnTo>
                        <a:pt x="954" y="966"/>
                      </a:lnTo>
                      <a:lnTo>
                        <a:pt x="954" y="960"/>
                      </a:lnTo>
                      <a:lnTo>
                        <a:pt x="960" y="960"/>
                      </a:lnTo>
                      <a:lnTo>
                        <a:pt x="966" y="960"/>
                      </a:lnTo>
                      <a:lnTo>
                        <a:pt x="966" y="966"/>
                      </a:lnTo>
                      <a:lnTo>
                        <a:pt x="978" y="972"/>
                      </a:lnTo>
                      <a:lnTo>
                        <a:pt x="978" y="978"/>
                      </a:lnTo>
                      <a:lnTo>
                        <a:pt x="978" y="984"/>
                      </a:lnTo>
                      <a:lnTo>
                        <a:pt x="984" y="978"/>
                      </a:lnTo>
                      <a:lnTo>
                        <a:pt x="990" y="978"/>
                      </a:lnTo>
                      <a:lnTo>
                        <a:pt x="996" y="984"/>
                      </a:lnTo>
                      <a:lnTo>
                        <a:pt x="1002" y="990"/>
                      </a:lnTo>
                      <a:lnTo>
                        <a:pt x="1008" y="972"/>
                      </a:lnTo>
                      <a:lnTo>
                        <a:pt x="1026" y="972"/>
                      </a:lnTo>
                      <a:lnTo>
                        <a:pt x="1032" y="972"/>
                      </a:lnTo>
                      <a:lnTo>
                        <a:pt x="1038" y="972"/>
                      </a:lnTo>
                      <a:lnTo>
                        <a:pt x="1050" y="972"/>
                      </a:lnTo>
                      <a:lnTo>
                        <a:pt x="1056" y="972"/>
                      </a:lnTo>
                      <a:lnTo>
                        <a:pt x="1062" y="966"/>
                      </a:lnTo>
                      <a:lnTo>
                        <a:pt x="1074" y="966"/>
                      </a:lnTo>
                      <a:lnTo>
                        <a:pt x="1074" y="960"/>
                      </a:lnTo>
                      <a:lnTo>
                        <a:pt x="1080" y="954"/>
                      </a:lnTo>
                      <a:lnTo>
                        <a:pt x="1080" y="948"/>
                      </a:lnTo>
                      <a:lnTo>
                        <a:pt x="1074" y="948"/>
                      </a:lnTo>
                      <a:lnTo>
                        <a:pt x="1068" y="948"/>
                      </a:lnTo>
                      <a:lnTo>
                        <a:pt x="1062" y="942"/>
                      </a:lnTo>
                      <a:lnTo>
                        <a:pt x="1068" y="936"/>
                      </a:lnTo>
                      <a:lnTo>
                        <a:pt x="1074" y="936"/>
                      </a:lnTo>
                      <a:lnTo>
                        <a:pt x="1080" y="936"/>
                      </a:lnTo>
                      <a:lnTo>
                        <a:pt x="1086" y="942"/>
                      </a:lnTo>
                      <a:lnTo>
                        <a:pt x="1092" y="942"/>
                      </a:lnTo>
                      <a:lnTo>
                        <a:pt x="1098" y="948"/>
                      </a:lnTo>
                      <a:lnTo>
                        <a:pt x="1104" y="954"/>
                      </a:lnTo>
                      <a:lnTo>
                        <a:pt x="1110" y="954"/>
                      </a:lnTo>
                      <a:lnTo>
                        <a:pt x="1116" y="948"/>
                      </a:lnTo>
                      <a:lnTo>
                        <a:pt x="1122" y="942"/>
                      </a:lnTo>
                      <a:lnTo>
                        <a:pt x="1128" y="942"/>
                      </a:lnTo>
                      <a:lnTo>
                        <a:pt x="1134" y="942"/>
                      </a:lnTo>
                      <a:lnTo>
                        <a:pt x="1140" y="948"/>
                      </a:lnTo>
                      <a:lnTo>
                        <a:pt x="1146" y="942"/>
                      </a:lnTo>
                      <a:lnTo>
                        <a:pt x="1152" y="942"/>
                      </a:lnTo>
                      <a:lnTo>
                        <a:pt x="1152" y="930"/>
                      </a:lnTo>
                      <a:lnTo>
                        <a:pt x="1164" y="936"/>
                      </a:lnTo>
                      <a:lnTo>
                        <a:pt x="1158" y="942"/>
                      </a:lnTo>
                      <a:lnTo>
                        <a:pt x="1158" y="948"/>
                      </a:lnTo>
                      <a:lnTo>
                        <a:pt x="1146" y="954"/>
                      </a:lnTo>
                      <a:lnTo>
                        <a:pt x="1152" y="954"/>
                      </a:lnTo>
                      <a:lnTo>
                        <a:pt x="1158" y="954"/>
                      </a:lnTo>
                      <a:lnTo>
                        <a:pt x="1158" y="948"/>
                      </a:lnTo>
                      <a:lnTo>
                        <a:pt x="1164" y="948"/>
                      </a:lnTo>
                      <a:lnTo>
                        <a:pt x="1170" y="948"/>
                      </a:lnTo>
                      <a:lnTo>
                        <a:pt x="1176" y="954"/>
                      </a:lnTo>
                      <a:lnTo>
                        <a:pt x="1176" y="966"/>
                      </a:lnTo>
                      <a:lnTo>
                        <a:pt x="1182" y="972"/>
                      </a:lnTo>
                      <a:lnTo>
                        <a:pt x="1188" y="972"/>
                      </a:lnTo>
                      <a:lnTo>
                        <a:pt x="1182" y="984"/>
                      </a:lnTo>
                      <a:lnTo>
                        <a:pt x="1188" y="984"/>
                      </a:lnTo>
                      <a:lnTo>
                        <a:pt x="1194" y="984"/>
                      </a:lnTo>
                      <a:lnTo>
                        <a:pt x="1200" y="984"/>
                      </a:lnTo>
                      <a:lnTo>
                        <a:pt x="1212" y="984"/>
                      </a:lnTo>
                      <a:lnTo>
                        <a:pt x="1218" y="990"/>
                      </a:lnTo>
                      <a:lnTo>
                        <a:pt x="1224" y="990"/>
                      </a:lnTo>
                      <a:lnTo>
                        <a:pt x="1224" y="984"/>
                      </a:lnTo>
                      <a:lnTo>
                        <a:pt x="1230" y="990"/>
                      </a:lnTo>
                      <a:lnTo>
                        <a:pt x="1236" y="984"/>
                      </a:lnTo>
                      <a:lnTo>
                        <a:pt x="1242" y="984"/>
                      </a:lnTo>
                      <a:lnTo>
                        <a:pt x="1248" y="990"/>
                      </a:lnTo>
                      <a:lnTo>
                        <a:pt x="1254" y="990"/>
                      </a:lnTo>
                      <a:lnTo>
                        <a:pt x="1254" y="996"/>
                      </a:lnTo>
                      <a:lnTo>
                        <a:pt x="1254" y="1002"/>
                      </a:lnTo>
                      <a:lnTo>
                        <a:pt x="1254" y="1008"/>
                      </a:lnTo>
                      <a:lnTo>
                        <a:pt x="1260" y="1014"/>
                      </a:lnTo>
                      <a:lnTo>
                        <a:pt x="1266" y="1014"/>
                      </a:lnTo>
                      <a:lnTo>
                        <a:pt x="1272" y="1014"/>
                      </a:lnTo>
                      <a:lnTo>
                        <a:pt x="1278" y="1020"/>
                      </a:lnTo>
                      <a:lnTo>
                        <a:pt x="1284" y="1020"/>
                      </a:lnTo>
                      <a:lnTo>
                        <a:pt x="1290" y="1014"/>
                      </a:lnTo>
                      <a:lnTo>
                        <a:pt x="1290" y="1008"/>
                      </a:lnTo>
                      <a:lnTo>
                        <a:pt x="1296" y="1008"/>
                      </a:lnTo>
                      <a:lnTo>
                        <a:pt x="1302" y="1014"/>
                      </a:lnTo>
                      <a:lnTo>
                        <a:pt x="1308" y="1014"/>
                      </a:lnTo>
                      <a:lnTo>
                        <a:pt x="1314" y="1008"/>
                      </a:lnTo>
                      <a:lnTo>
                        <a:pt x="1320" y="1008"/>
                      </a:lnTo>
                      <a:lnTo>
                        <a:pt x="1320" y="1002"/>
                      </a:lnTo>
                      <a:lnTo>
                        <a:pt x="1320" y="996"/>
                      </a:lnTo>
                      <a:lnTo>
                        <a:pt x="1332" y="1002"/>
                      </a:lnTo>
                      <a:lnTo>
                        <a:pt x="1332" y="1008"/>
                      </a:lnTo>
                      <a:lnTo>
                        <a:pt x="1326" y="1014"/>
                      </a:lnTo>
                      <a:lnTo>
                        <a:pt x="1332" y="1014"/>
                      </a:lnTo>
                      <a:lnTo>
                        <a:pt x="1338" y="1014"/>
                      </a:lnTo>
                      <a:lnTo>
                        <a:pt x="1338" y="1008"/>
                      </a:lnTo>
                      <a:lnTo>
                        <a:pt x="1344" y="1008"/>
                      </a:lnTo>
                      <a:lnTo>
                        <a:pt x="1350" y="1008"/>
                      </a:lnTo>
                      <a:lnTo>
                        <a:pt x="1356" y="1014"/>
                      </a:lnTo>
                      <a:lnTo>
                        <a:pt x="1356" y="1008"/>
                      </a:lnTo>
                      <a:lnTo>
                        <a:pt x="1362" y="1014"/>
                      </a:lnTo>
                      <a:lnTo>
                        <a:pt x="1392" y="1014"/>
                      </a:lnTo>
                      <a:lnTo>
                        <a:pt x="1398" y="1014"/>
                      </a:lnTo>
                      <a:lnTo>
                        <a:pt x="1404" y="1008"/>
                      </a:lnTo>
                      <a:lnTo>
                        <a:pt x="1404" y="1014"/>
                      </a:lnTo>
                      <a:lnTo>
                        <a:pt x="1410" y="1008"/>
                      </a:lnTo>
                      <a:lnTo>
                        <a:pt x="1416" y="1008"/>
                      </a:lnTo>
                      <a:lnTo>
                        <a:pt x="1422" y="1002"/>
                      </a:lnTo>
                      <a:lnTo>
                        <a:pt x="1428" y="1002"/>
                      </a:lnTo>
                      <a:lnTo>
                        <a:pt x="1428" y="996"/>
                      </a:lnTo>
                      <a:lnTo>
                        <a:pt x="1428" y="990"/>
                      </a:lnTo>
                      <a:lnTo>
                        <a:pt x="1440" y="1002"/>
                      </a:lnTo>
                      <a:lnTo>
                        <a:pt x="1446" y="1002"/>
                      </a:lnTo>
                      <a:lnTo>
                        <a:pt x="1452" y="1002"/>
                      </a:lnTo>
                      <a:lnTo>
                        <a:pt x="1446" y="996"/>
                      </a:lnTo>
                      <a:lnTo>
                        <a:pt x="1452" y="996"/>
                      </a:lnTo>
                      <a:lnTo>
                        <a:pt x="1458" y="996"/>
                      </a:lnTo>
                      <a:lnTo>
                        <a:pt x="1464" y="996"/>
                      </a:lnTo>
                      <a:lnTo>
                        <a:pt x="1464" y="1002"/>
                      </a:lnTo>
                      <a:lnTo>
                        <a:pt x="1476" y="1014"/>
                      </a:lnTo>
                      <a:lnTo>
                        <a:pt x="1476" y="1008"/>
                      </a:lnTo>
                      <a:lnTo>
                        <a:pt x="1482" y="1008"/>
                      </a:lnTo>
                      <a:lnTo>
                        <a:pt x="1488" y="1020"/>
                      </a:lnTo>
                      <a:lnTo>
                        <a:pt x="1494" y="1020"/>
                      </a:lnTo>
                      <a:lnTo>
                        <a:pt x="1500" y="1014"/>
                      </a:lnTo>
                      <a:lnTo>
                        <a:pt x="1500" y="1020"/>
                      </a:lnTo>
                      <a:lnTo>
                        <a:pt x="1506" y="1026"/>
                      </a:lnTo>
                      <a:lnTo>
                        <a:pt x="1512" y="1032"/>
                      </a:lnTo>
                      <a:lnTo>
                        <a:pt x="1518" y="1032"/>
                      </a:lnTo>
                      <a:lnTo>
                        <a:pt x="1518" y="1038"/>
                      </a:lnTo>
                      <a:lnTo>
                        <a:pt x="1518" y="1044"/>
                      </a:lnTo>
                      <a:lnTo>
                        <a:pt x="1524" y="1044"/>
                      </a:lnTo>
                      <a:lnTo>
                        <a:pt x="1524" y="1050"/>
                      </a:lnTo>
                      <a:lnTo>
                        <a:pt x="1530" y="1056"/>
                      </a:lnTo>
                      <a:lnTo>
                        <a:pt x="1548" y="1062"/>
                      </a:lnTo>
                      <a:lnTo>
                        <a:pt x="1560" y="1074"/>
                      </a:lnTo>
                      <a:lnTo>
                        <a:pt x="1560" y="1080"/>
                      </a:lnTo>
                      <a:lnTo>
                        <a:pt x="1560" y="1086"/>
                      </a:lnTo>
                      <a:lnTo>
                        <a:pt x="1566" y="1086"/>
                      </a:lnTo>
                      <a:lnTo>
                        <a:pt x="1572" y="1098"/>
                      </a:lnTo>
                      <a:lnTo>
                        <a:pt x="1572" y="1104"/>
                      </a:lnTo>
                      <a:lnTo>
                        <a:pt x="1584" y="1110"/>
                      </a:lnTo>
                      <a:lnTo>
                        <a:pt x="1590" y="1116"/>
                      </a:lnTo>
                      <a:lnTo>
                        <a:pt x="1596" y="1116"/>
                      </a:lnTo>
                      <a:lnTo>
                        <a:pt x="1608" y="1122"/>
                      </a:lnTo>
                      <a:lnTo>
                        <a:pt x="1620" y="1140"/>
                      </a:lnTo>
                      <a:lnTo>
                        <a:pt x="1626" y="1158"/>
                      </a:lnTo>
                      <a:lnTo>
                        <a:pt x="1638" y="1200"/>
                      </a:lnTo>
                      <a:lnTo>
                        <a:pt x="1638" y="1218"/>
                      </a:lnTo>
                      <a:lnTo>
                        <a:pt x="1620" y="1230"/>
                      </a:lnTo>
                      <a:lnTo>
                        <a:pt x="1554" y="1230"/>
                      </a:lnTo>
                      <a:lnTo>
                        <a:pt x="1560" y="1248"/>
                      </a:lnTo>
                      <a:lnTo>
                        <a:pt x="1584" y="1260"/>
                      </a:lnTo>
                      <a:lnTo>
                        <a:pt x="1584" y="1266"/>
                      </a:lnTo>
                      <a:lnTo>
                        <a:pt x="1578" y="1272"/>
                      </a:lnTo>
                      <a:lnTo>
                        <a:pt x="1572" y="1272"/>
                      </a:lnTo>
                      <a:lnTo>
                        <a:pt x="1566" y="1278"/>
                      </a:lnTo>
                      <a:lnTo>
                        <a:pt x="1566" y="1284"/>
                      </a:lnTo>
                      <a:lnTo>
                        <a:pt x="1560" y="1290"/>
                      </a:lnTo>
                      <a:lnTo>
                        <a:pt x="1554" y="1290"/>
                      </a:lnTo>
                      <a:lnTo>
                        <a:pt x="1554" y="1296"/>
                      </a:lnTo>
                      <a:lnTo>
                        <a:pt x="1554" y="1302"/>
                      </a:lnTo>
                      <a:lnTo>
                        <a:pt x="1560" y="1332"/>
                      </a:lnTo>
                      <a:lnTo>
                        <a:pt x="1566" y="1356"/>
                      </a:lnTo>
                      <a:lnTo>
                        <a:pt x="1572" y="1356"/>
                      </a:lnTo>
                      <a:lnTo>
                        <a:pt x="1572" y="1362"/>
                      </a:lnTo>
                      <a:lnTo>
                        <a:pt x="1578" y="1362"/>
                      </a:lnTo>
                      <a:lnTo>
                        <a:pt x="1560" y="1374"/>
                      </a:lnTo>
                      <a:lnTo>
                        <a:pt x="1560" y="1380"/>
                      </a:lnTo>
                      <a:lnTo>
                        <a:pt x="1548" y="1380"/>
                      </a:lnTo>
                      <a:lnTo>
                        <a:pt x="1548" y="1386"/>
                      </a:lnTo>
                      <a:lnTo>
                        <a:pt x="1548" y="1392"/>
                      </a:lnTo>
                      <a:lnTo>
                        <a:pt x="1542" y="1410"/>
                      </a:lnTo>
                      <a:lnTo>
                        <a:pt x="1536" y="1422"/>
                      </a:lnTo>
                      <a:lnTo>
                        <a:pt x="1536" y="1428"/>
                      </a:lnTo>
                      <a:lnTo>
                        <a:pt x="1530" y="1440"/>
                      </a:lnTo>
                      <a:lnTo>
                        <a:pt x="1524" y="1434"/>
                      </a:lnTo>
                      <a:lnTo>
                        <a:pt x="1524" y="1428"/>
                      </a:lnTo>
                      <a:lnTo>
                        <a:pt x="1524" y="1422"/>
                      </a:lnTo>
                      <a:lnTo>
                        <a:pt x="1512" y="1410"/>
                      </a:lnTo>
                      <a:lnTo>
                        <a:pt x="1506" y="1404"/>
                      </a:lnTo>
                      <a:lnTo>
                        <a:pt x="1506" y="1398"/>
                      </a:lnTo>
                      <a:lnTo>
                        <a:pt x="1494" y="1392"/>
                      </a:lnTo>
                      <a:lnTo>
                        <a:pt x="1476" y="1404"/>
                      </a:lnTo>
                      <a:lnTo>
                        <a:pt x="1464" y="1416"/>
                      </a:lnTo>
                      <a:lnTo>
                        <a:pt x="1458" y="1428"/>
                      </a:lnTo>
                      <a:lnTo>
                        <a:pt x="1446" y="1434"/>
                      </a:lnTo>
                      <a:lnTo>
                        <a:pt x="1410" y="1440"/>
                      </a:lnTo>
                      <a:lnTo>
                        <a:pt x="1398" y="1440"/>
                      </a:lnTo>
                      <a:lnTo>
                        <a:pt x="1398" y="1446"/>
                      </a:lnTo>
                      <a:lnTo>
                        <a:pt x="1386" y="1446"/>
                      </a:lnTo>
                      <a:lnTo>
                        <a:pt x="1380" y="1440"/>
                      </a:lnTo>
                      <a:lnTo>
                        <a:pt x="1368" y="1440"/>
                      </a:lnTo>
                      <a:lnTo>
                        <a:pt x="1368" y="1446"/>
                      </a:lnTo>
                      <a:lnTo>
                        <a:pt x="1356" y="1446"/>
                      </a:lnTo>
                      <a:lnTo>
                        <a:pt x="1350" y="1452"/>
                      </a:lnTo>
                      <a:lnTo>
                        <a:pt x="1338" y="1452"/>
                      </a:lnTo>
                      <a:lnTo>
                        <a:pt x="1338" y="1458"/>
                      </a:lnTo>
                      <a:lnTo>
                        <a:pt x="1332" y="1458"/>
                      </a:lnTo>
                      <a:lnTo>
                        <a:pt x="1332" y="1464"/>
                      </a:lnTo>
                      <a:lnTo>
                        <a:pt x="1332" y="1470"/>
                      </a:lnTo>
                      <a:lnTo>
                        <a:pt x="1326" y="1470"/>
                      </a:lnTo>
                      <a:lnTo>
                        <a:pt x="1320" y="1470"/>
                      </a:lnTo>
                      <a:lnTo>
                        <a:pt x="1314" y="1470"/>
                      </a:lnTo>
                      <a:lnTo>
                        <a:pt x="1314" y="1464"/>
                      </a:lnTo>
                      <a:lnTo>
                        <a:pt x="1308" y="1464"/>
                      </a:lnTo>
                      <a:lnTo>
                        <a:pt x="1308" y="1452"/>
                      </a:lnTo>
                      <a:lnTo>
                        <a:pt x="1284" y="1458"/>
                      </a:lnTo>
                      <a:lnTo>
                        <a:pt x="1272" y="1458"/>
                      </a:lnTo>
                      <a:lnTo>
                        <a:pt x="1272" y="1464"/>
                      </a:lnTo>
                      <a:lnTo>
                        <a:pt x="1260" y="1464"/>
                      </a:lnTo>
                      <a:lnTo>
                        <a:pt x="1254" y="1464"/>
                      </a:lnTo>
                      <a:lnTo>
                        <a:pt x="1242" y="1422"/>
                      </a:lnTo>
                      <a:lnTo>
                        <a:pt x="1242" y="1416"/>
                      </a:lnTo>
                      <a:lnTo>
                        <a:pt x="1242" y="1410"/>
                      </a:lnTo>
                      <a:lnTo>
                        <a:pt x="1248" y="1410"/>
                      </a:lnTo>
                      <a:lnTo>
                        <a:pt x="1242" y="1410"/>
                      </a:lnTo>
                      <a:lnTo>
                        <a:pt x="1242" y="1404"/>
                      </a:lnTo>
                      <a:lnTo>
                        <a:pt x="1242" y="1398"/>
                      </a:lnTo>
                      <a:lnTo>
                        <a:pt x="1248" y="1392"/>
                      </a:lnTo>
                      <a:lnTo>
                        <a:pt x="1248" y="1386"/>
                      </a:lnTo>
                      <a:lnTo>
                        <a:pt x="1242" y="1380"/>
                      </a:lnTo>
                      <a:lnTo>
                        <a:pt x="1248" y="1380"/>
                      </a:lnTo>
                      <a:lnTo>
                        <a:pt x="1248" y="1374"/>
                      </a:lnTo>
                      <a:lnTo>
                        <a:pt x="1248" y="1368"/>
                      </a:lnTo>
                      <a:lnTo>
                        <a:pt x="1254" y="1368"/>
                      </a:lnTo>
                      <a:lnTo>
                        <a:pt x="1254" y="1362"/>
                      </a:lnTo>
                      <a:lnTo>
                        <a:pt x="1248" y="1356"/>
                      </a:lnTo>
                      <a:lnTo>
                        <a:pt x="1254" y="1356"/>
                      </a:lnTo>
                      <a:lnTo>
                        <a:pt x="1254" y="1344"/>
                      </a:lnTo>
                      <a:lnTo>
                        <a:pt x="1242" y="1338"/>
                      </a:lnTo>
                      <a:lnTo>
                        <a:pt x="1242" y="1326"/>
                      </a:lnTo>
                      <a:lnTo>
                        <a:pt x="1230" y="1326"/>
                      </a:lnTo>
                      <a:lnTo>
                        <a:pt x="1230" y="1314"/>
                      </a:lnTo>
                      <a:lnTo>
                        <a:pt x="1218" y="1314"/>
                      </a:lnTo>
                      <a:lnTo>
                        <a:pt x="1200" y="1272"/>
                      </a:lnTo>
                      <a:lnTo>
                        <a:pt x="1194" y="1242"/>
                      </a:lnTo>
                      <a:lnTo>
                        <a:pt x="1194" y="1206"/>
                      </a:lnTo>
                      <a:lnTo>
                        <a:pt x="1182" y="1200"/>
                      </a:lnTo>
                      <a:lnTo>
                        <a:pt x="1164" y="1206"/>
                      </a:lnTo>
                      <a:lnTo>
                        <a:pt x="1146" y="1212"/>
                      </a:lnTo>
                      <a:lnTo>
                        <a:pt x="1146" y="1218"/>
                      </a:lnTo>
                      <a:lnTo>
                        <a:pt x="1134" y="1224"/>
                      </a:lnTo>
                      <a:lnTo>
                        <a:pt x="1140" y="1260"/>
                      </a:lnTo>
                      <a:lnTo>
                        <a:pt x="1134" y="1266"/>
                      </a:lnTo>
                      <a:lnTo>
                        <a:pt x="1122" y="1266"/>
                      </a:lnTo>
                      <a:lnTo>
                        <a:pt x="1110" y="1236"/>
                      </a:lnTo>
                      <a:lnTo>
                        <a:pt x="1110" y="1224"/>
                      </a:lnTo>
                      <a:lnTo>
                        <a:pt x="1086" y="1224"/>
                      </a:lnTo>
                      <a:lnTo>
                        <a:pt x="1086" y="1212"/>
                      </a:lnTo>
                      <a:lnTo>
                        <a:pt x="1074" y="1212"/>
                      </a:lnTo>
                      <a:lnTo>
                        <a:pt x="1050" y="1212"/>
                      </a:lnTo>
                      <a:lnTo>
                        <a:pt x="1056" y="1218"/>
                      </a:lnTo>
                      <a:lnTo>
                        <a:pt x="1050" y="1272"/>
                      </a:lnTo>
                      <a:lnTo>
                        <a:pt x="1044" y="1272"/>
                      </a:lnTo>
                      <a:lnTo>
                        <a:pt x="1038" y="1284"/>
                      </a:lnTo>
                      <a:lnTo>
                        <a:pt x="1032" y="1302"/>
                      </a:lnTo>
                      <a:lnTo>
                        <a:pt x="1014" y="1302"/>
                      </a:lnTo>
                      <a:lnTo>
                        <a:pt x="1020" y="1284"/>
                      </a:lnTo>
                      <a:lnTo>
                        <a:pt x="1026" y="1278"/>
                      </a:lnTo>
                      <a:lnTo>
                        <a:pt x="1026" y="1266"/>
                      </a:lnTo>
                      <a:lnTo>
                        <a:pt x="1014" y="1260"/>
                      </a:lnTo>
                      <a:lnTo>
                        <a:pt x="1014" y="1272"/>
                      </a:lnTo>
                      <a:lnTo>
                        <a:pt x="990" y="1278"/>
                      </a:lnTo>
                      <a:lnTo>
                        <a:pt x="990" y="1254"/>
                      </a:lnTo>
                      <a:lnTo>
                        <a:pt x="984" y="1254"/>
                      </a:lnTo>
                      <a:lnTo>
                        <a:pt x="978" y="1242"/>
                      </a:lnTo>
                      <a:lnTo>
                        <a:pt x="972" y="1236"/>
                      </a:lnTo>
                      <a:lnTo>
                        <a:pt x="960" y="1206"/>
                      </a:lnTo>
                      <a:lnTo>
                        <a:pt x="942" y="1206"/>
                      </a:lnTo>
                      <a:lnTo>
                        <a:pt x="936" y="1200"/>
                      </a:lnTo>
                      <a:lnTo>
                        <a:pt x="906" y="1212"/>
                      </a:lnTo>
                      <a:lnTo>
                        <a:pt x="888" y="1230"/>
                      </a:lnTo>
                      <a:lnTo>
                        <a:pt x="876" y="1230"/>
                      </a:lnTo>
                      <a:lnTo>
                        <a:pt x="864" y="1236"/>
                      </a:lnTo>
                      <a:lnTo>
                        <a:pt x="858" y="1236"/>
                      </a:lnTo>
                      <a:lnTo>
                        <a:pt x="852" y="1254"/>
                      </a:lnTo>
                      <a:lnTo>
                        <a:pt x="858" y="1254"/>
                      </a:lnTo>
                      <a:lnTo>
                        <a:pt x="840" y="1266"/>
                      </a:lnTo>
                      <a:lnTo>
                        <a:pt x="828" y="1272"/>
                      </a:lnTo>
                      <a:lnTo>
                        <a:pt x="828" y="1284"/>
                      </a:lnTo>
                      <a:lnTo>
                        <a:pt x="822" y="1284"/>
                      </a:lnTo>
                      <a:lnTo>
                        <a:pt x="804" y="1296"/>
                      </a:lnTo>
                      <a:lnTo>
                        <a:pt x="804" y="1308"/>
                      </a:lnTo>
                      <a:lnTo>
                        <a:pt x="816" y="1320"/>
                      </a:lnTo>
                      <a:lnTo>
                        <a:pt x="828" y="1320"/>
                      </a:lnTo>
                      <a:lnTo>
                        <a:pt x="822" y="1338"/>
                      </a:lnTo>
                      <a:lnTo>
                        <a:pt x="852" y="1344"/>
                      </a:lnTo>
                      <a:lnTo>
                        <a:pt x="864" y="1350"/>
                      </a:lnTo>
                      <a:lnTo>
                        <a:pt x="864" y="1356"/>
                      </a:lnTo>
                      <a:lnTo>
                        <a:pt x="882" y="1356"/>
                      </a:lnTo>
                      <a:lnTo>
                        <a:pt x="894" y="1356"/>
                      </a:lnTo>
                      <a:lnTo>
                        <a:pt x="912" y="1368"/>
                      </a:lnTo>
                      <a:lnTo>
                        <a:pt x="918" y="1380"/>
                      </a:lnTo>
                      <a:lnTo>
                        <a:pt x="936" y="1380"/>
                      </a:lnTo>
                      <a:lnTo>
                        <a:pt x="960" y="1386"/>
                      </a:lnTo>
                      <a:lnTo>
                        <a:pt x="990" y="1386"/>
                      </a:lnTo>
                      <a:lnTo>
                        <a:pt x="990" y="1392"/>
                      </a:lnTo>
                      <a:lnTo>
                        <a:pt x="1020" y="1398"/>
                      </a:lnTo>
                      <a:lnTo>
                        <a:pt x="1014" y="1404"/>
                      </a:lnTo>
                      <a:lnTo>
                        <a:pt x="1008" y="1404"/>
                      </a:lnTo>
                      <a:lnTo>
                        <a:pt x="1014" y="1440"/>
                      </a:lnTo>
                      <a:lnTo>
                        <a:pt x="1020" y="1458"/>
                      </a:lnTo>
                      <a:lnTo>
                        <a:pt x="1026" y="1476"/>
                      </a:lnTo>
                      <a:lnTo>
                        <a:pt x="1020" y="1476"/>
                      </a:lnTo>
                      <a:lnTo>
                        <a:pt x="1014" y="1476"/>
                      </a:lnTo>
                      <a:lnTo>
                        <a:pt x="1014" y="1482"/>
                      </a:lnTo>
                      <a:lnTo>
                        <a:pt x="1014" y="1488"/>
                      </a:lnTo>
                      <a:lnTo>
                        <a:pt x="1002" y="1488"/>
                      </a:lnTo>
                      <a:lnTo>
                        <a:pt x="1002" y="1494"/>
                      </a:lnTo>
                      <a:lnTo>
                        <a:pt x="996" y="1494"/>
                      </a:lnTo>
                      <a:lnTo>
                        <a:pt x="996" y="1518"/>
                      </a:lnTo>
                      <a:lnTo>
                        <a:pt x="1002" y="1524"/>
                      </a:lnTo>
                      <a:lnTo>
                        <a:pt x="1020" y="1530"/>
                      </a:lnTo>
                      <a:lnTo>
                        <a:pt x="1026" y="1542"/>
                      </a:lnTo>
                      <a:lnTo>
                        <a:pt x="1032" y="1566"/>
                      </a:lnTo>
                      <a:lnTo>
                        <a:pt x="1038" y="1578"/>
                      </a:lnTo>
                      <a:lnTo>
                        <a:pt x="1032" y="1584"/>
                      </a:lnTo>
                      <a:lnTo>
                        <a:pt x="1020" y="1584"/>
                      </a:lnTo>
                      <a:lnTo>
                        <a:pt x="1014" y="1584"/>
                      </a:lnTo>
                      <a:lnTo>
                        <a:pt x="1008" y="1596"/>
                      </a:lnTo>
                      <a:lnTo>
                        <a:pt x="990" y="1584"/>
                      </a:lnTo>
                      <a:lnTo>
                        <a:pt x="984" y="1602"/>
                      </a:lnTo>
                      <a:lnTo>
                        <a:pt x="978" y="1608"/>
                      </a:lnTo>
                      <a:lnTo>
                        <a:pt x="966" y="1608"/>
                      </a:lnTo>
                      <a:lnTo>
                        <a:pt x="960" y="1614"/>
                      </a:lnTo>
                      <a:lnTo>
                        <a:pt x="954" y="1614"/>
                      </a:lnTo>
                      <a:lnTo>
                        <a:pt x="942" y="1620"/>
                      </a:lnTo>
                      <a:lnTo>
                        <a:pt x="936" y="1620"/>
                      </a:lnTo>
                      <a:lnTo>
                        <a:pt x="930" y="1620"/>
                      </a:lnTo>
                      <a:lnTo>
                        <a:pt x="930" y="1626"/>
                      </a:lnTo>
                      <a:lnTo>
                        <a:pt x="930" y="1632"/>
                      </a:lnTo>
                      <a:lnTo>
                        <a:pt x="918" y="1632"/>
                      </a:lnTo>
                      <a:lnTo>
                        <a:pt x="912" y="1632"/>
                      </a:lnTo>
                      <a:lnTo>
                        <a:pt x="906" y="1632"/>
                      </a:lnTo>
                      <a:lnTo>
                        <a:pt x="900" y="1632"/>
                      </a:lnTo>
                      <a:lnTo>
                        <a:pt x="894" y="1626"/>
                      </a:lnTo>
                      <a:lnTo>
                        <a:pt x="894" y="1614"/>
                      </a:lnTo>
                      <a:lnTo>
                        <a:pt x="840" y="1614"/>
                      </a:lnTo>
                      <a:lnTo>
                        <a:pt x="840" y="1626"/>
                      </a:lnTo>
                      <a:lnTo>
                        <a:pt x="834" y="1626"/>
                      </a:lnTo>
                      <a:lnTo>
                        <a:pt x="828" y="1632"/>
                      </a:lnTo>
                      <a:lnTo>
                        <a:pt x="822" y="1638"/>
                      </a:lnTo>
                      <a:lnTo>
                        <a:pt x="822" y="1644"/>
                      </a:lnTo>
                      <a:lnTo>
                        <a:pt x="834" y="1650"/>
                      </a:lnTo>
                      <a:lnTo>
                        <a:pt x="840" y="1662"/>
                      </a:lnTo>
                      <a:lnTo>
                        <a:pt x="840" y="1668"/>
                      </a:lnTo>
                      <a:lnTo>
                        <a:pt x="858" y="1680"/>
                      </a:lnTo>
                      <a:lnTo>
                        <a:pt x="858" y="1752"/>
                      </a:lnTo>
                      <a:lnTo>
                        <a:pt x="864" y="1782"/>
                      </a:lnTo>
                      <a:lnTo>
                        <a:pt x="876" y="1788"/>
                      </a:lnTo>
                      <a:lnTo>
                        <a:pt x="870" y="1854"/>
                      </a:lnTo>
                      <a:lnTo>
                        <a:pt x="870" y="1884"/>
                      </a:lnTo>
                      <a:lnTo>
                        <a:pt x="864" y="1884"/>
                      </a:lnTo>
                      <a:lnTo>
                        <a:pt x="846" y="1896"/>
                      </a:lnTo>
                      <a:lnTo>
                        <a:pt x="840" y="1896"/>
                      </a:lnTo>
                      <a:lnTo>
                        <a:pt x="834" y="1896"/>
                      </a:lnTo>
                      <a:lnTo>
                        <a:pt x="828" y="1890"/>
                      </a:lnTo>
                      <a:lnTo>
                        <a:pt x="822" y="1890"/>
                      </a:lnTo>
                      <a:lnTo>
                        <a:pt x="816" y="1896"/>
                      </a:lnTo>
                      <a:lnTo>
                        <a:pt x="804" y="1896"/>
                      </a:lnTo>
                      <a:lnTo>
                        <a:pt x="804" y="1890"/>
                      </a:lnTo>
                      <a:lnTo>
                        <a:pt x="780" y="1896"/>
                      </a:lnTo>
                      <a:lnTo>
                        <a:pt x="780" y="1902"/>
                      </a:lnTo>
                      <a:lnTo>
                        <a:pt x="774" y="1914"/>
                      </a:lnTo>
                      <a:lnTo>
                        <a:pt x="762" y="1926"/>
                      </a:lnTo>
                      <a:lnTo>
                        <a:pt x="762" y="1950"/>
                      </a:lnTo>
                      <a:lnTo>
                        <a:pt x="762" y="1962"/>
                      </a:lnTo>
                      <a:lnTo>
                        <a:pt x="780" y="1974"/>
                      </a:lnTo>
                      <a:lnTo>
                        <a:pt x="780" y="1986"/>
                      </a:lnTo>
                      <a:lnTo>
                        <a:pt x="780" y="1998"/>
                      </a:lnTo>
                      <a:lnTo>
                        <a:pt x="756" y="1998"/>
                      </a:lnTo>
                      <a:lnTo>
                        <a:pt x="720" y="1992"/>
                      </a:lnTo>
                      <a:lnTo>
                        <a:pt x="666" y="1998"/>
                      </a:lnTo>
                      <a:lnTo>
                        <a:pt x="654" y="1998"/>
                      </a:lnTo>
                      <a:lnTo>
                        <a:pt x="660" y="1974"/>
                      </a:lnTo>
                      <a:lnTo>
                        <a:pt x="666" y="1962"/>
                      </a:lnTo>
                      <a:lnTo>
                        <a:pt x="678" y="1950"/>
                      </a:lnTo>
                      <a:lnTo>
                        <a:pt x="696" y="1932"/>
                      </a:lnTo>
                      <a:lnTo>
                        <a:pt x="696" y="1920"/>
                      </a:lnTo>
                      <a:lnTo>
                        <a:pt x="696" y="1896"/>
                      </a:lnTo>
                      <a:lnTo>
                        <a:pt x="678" y="1896"/>
                      </a:lnTo>
                      <a:lnTo>
                        <a:pt x="672" y="1884"/>
                      </a:lnTo>
                      <a:lnTo>
                        <a:pt x="672" y="1776"/>
                      </a:lnTo>
                      <a:lnTo>
                        <a:pt x="678" y="1758"/>
                      </a:lnTo>
                      <a:lnTo>
                        <a:pt x="678" y="1740"/>
                      </a:lnTo>
                      <a:lnTo>
                        <a:pt x="684" y="1728"/>
                      </a:lnTo>
                      <a:lnTo>
                        <a:pt x="690" y="1722"/>
                      </a:lnTo>
                      <a:lnTo>
                        <a:pt x="702" y="1722"/>
                      </a:lnTo>
                      <a:lnTo>
                        <a:pt x="708" y="1716"/>
                      </a:lnTo>
                      <a:lnTo>
                        <a:pt x="714" y="1710"/>
                      </a:lnTo>
                      <a:lnTo>
                        <a:pt x="720" y="1698"/>
                      </a:lnTo>
                      <a:lnTo>
                        <a:pt x="732" y="1692"/>
                      </a:lnTo>
                      <a:lnTo>
                        <a:pt x="744" y="1686"/>
                      </a:lnTo>
                      <a:lnTo>
                        <a:pt x="756" y="1680"/>
                      </a:lnTo>
                      <a:lnTo>
                        <a:pt x="768" y="1668"/>
                      </a:lnTo>
                      <a:lnTo>
                        <a:pt x="768" y="1650"/>
                      </a:lnTo>
                      <a:lnTo>
                        <a:pt x="774" y="1632"/>
                      </a:lnTo>
                      <a:lnTo>
                        <a:pt x="768" y="1620"/>
                      </a:lnTo>
                      <a:lnTo>
                        <a:pt x="774" y="1608"/>
                      </a:lnTo>
                      <a:lnTo>
                        <a:pt x="774" y="1578"/>
                      </a:lnTo>
                      <a:lnTo>
                        <a:pt x="774" y="1572"/>
                      </a:lnTo>
                      <a:lnTo>
                        <a:pt x="780" y="1560"/>
                      </a:lnTo>
                      <a:lnTo>
                        <a:pt x="780" y="1554"/>
                      </a:lnTo>
                      <a:lnTo>
                        <a:pt x="786" y="1542"/>
                      </a:lnTo>
                      <a:lnTo>
                        <a:pt x="792" y="1530"/>
                      </a:lnTo>
                      <a:lnTo>
                        <a:pt x="792" y="1518"/>
                      </a:lnTo>
                      <a:lnTo>
                        <a:pt x="792" y="1506"/>
                      </a:lnTo>
                      <a:lnTo>
                        <a:pt x="786" y="1500"/>
                      </a:lnTo>
                      <a:lnTo>
                        <a:pt x="774" y="1488"/>
                      </a:lnTo>
                      <a:lnTo>
                        <a:pt x="774" y="1482"/>
                      </a:lnTo>
                      <a:lnTo>
                        <a:pt x="762" y="1488"/>
                      </a:lnTo>
                      <a:lnTo>
                        <a:pt x="756" y="1494"/>
                      </a:lnTo>
                      <a:lnTo>
                        <a:pt x="744" y="1500"/>
                      </a:lnTo>
                      <a:lnTo>
                        <a:pt x="732" y="1506"/>
                      </a:lnTo>
                      <a:lnTo>
                        <a:pt x="726" y="1506"/>
                      </a:lnTo>
                      <a:lnTo>
                        <a:pt x="720" y="1506"/>
                      </a:lnTo>
                      <a:lnTo>
                        <a:pt x="702" y="1506"/>
                      </a:lnTo>
                      <a:lnTo>
                        <a:pt x="690" y="1500"/>
                      </a:lnTo>
                      <a:lnTo>
                        <a:pt x="678" y="1500"/>
                      </a:lnTo>
                      <a:lnTo>
                        <a:pt x="672" y="1500"/>
                      </a:lnTo>
                      <a:lnTo>
                        <a:pt x="660" y="1506"/>
                      </a:lnTo>
                      <a:lnTo>
                        <a:pt x="654" y="1506"/>
                      </a:lnTo>
                      <a:lnTo>
                        <a:pt x="648" y="1512"/>
                      </a:lnTo>
                      <a:lnTo>
                        <a:pt x="648" y="1518"/>
                      </a:lnTo>
                      <a:lnTo>
                        <a:pt x="618" y="1518"/>
                      </a:lnTo>
                      <a:lnTo>
                        <a:pt x="534" y="1494"/>
                      </a:lnTo>
                      <a:lnTo>
                        <a:pt x="528" y="1458"/>
                      </a:lnTo>
                      <a:lnTo>
                        <a:pt x="510" y="1458"/>
                      </a:lnTo>
                      <a:lnTo>
                        <a:pt x="492" y="1440"/>
                      </a:lnTo>
                      <a:lnTo>
                        <a:pt x="462" y="1440"/>
                      </a:lnTo>
                      <a:lnTo>
                        <a:pt x="456" y="1428"/>
                      </a:lnTo>
                      <a:lnTo>
                        <a:pt x="420" y="1428"/>
                      </a:lnTo>
                      <a:lnTo>
                        <a:pt x="390" y="1446"/>
                      </a:lnTo>
                      <a:lnTo>
                        <a:pt x="312" y="1452"/>
                      </a:lnTo>
                      <a:lnTo>
                        <a:pt x="300" y="1446"/>
                      </a:lnTo>
                      <a:lnTo>
                        <a:pt x="294" y="1446"/>
                      </a:lnTo>
                      <a:lnTo>
                        <a:pt x="288" y="1446"/>
                      </a:lnTo>
                      <a:lnTo>
                        <a:pt x="282" y="1440"/>
                      </a:lnTo>
                      <a:lnTo>
                        <a:pt x="276" y="1440"/>
                      </a:lnTo>
                      <a:lnTo>
                        <a:pt x="270" y="1440"/>
                      </a:lnTo>
                      <a:lnTo>
                        <a:pt x="264" y="1440"/>
                      </a:lnTo>
                      <a:lnTo>
                        <a:pt x="258" y="1434"/>
                      </a:lnTo>
                      <a:lnTo>
                        <a:pt x="252" y="1434"/>
                      </a:lnTo>
                      <a:lnTo>
                        <a:pt x="246" y="1428"/>
                      </a:lnTo>
                      <a:lnTo>
                        <a:pt x="240" y="1416"/>
                      </a:lnTo>
                      <a:lnTo>
                        <a:pt x="234" y="1404"/>
                      </a:lnTo>
                      <a:lnTo>
                        <a:pt x="228" y="1398"/>
                      </a:lnTo>
                      <a:lnTo>
                        <a:pt x="222" y="1398"/>
                      </a:lnTo>
                      <a:lnTo>
                        <a:pt x="216" y="1404"/>
                      </a:lnTo>
                      <a:lnTo>
                        <a:pt x="210" y="1404"/>
                      </a:lnTo>
                      <a:lnTo>
                        <a:pt x="204" y="1404"/>
                      </a:lnTo>
                      <a:lnTo>
                        <a:pt x="204" y="1398"/>
                      </a:lnTo>
                      <a:lnTo>
                        <a:pt x="198" y="1392"/>
                      </a:lnTo>
                      <a:lnTo>
                        <a:pt x="192" y="1386"/>
                      </a:lnTo>
                      <a:lnTo>
                        <a:pt x="168" y="1374"/>
                      </a:lnTo>
                      <a:lnTo>
                        <a:pt x="144" y="1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96" name="Freeform 36">
                  <a:extLst>
                    <a:ext uri="{FF2B5EF4-FFF2-40B4-BE49-F238E27FC236}">
                      <a16:creationId xmlns:a16="http://schemas.microsoft.com/office/drawing/2014/main" xmlns="" id="{4AD4FB73-4634-4119-B6F3-B93F0384B99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74" y="1069"/>
                  <a:ext cx="639" cy="654"/>
                </a:xfrm>
                <a:custGeom>
                  <a:avLst/>
                  <a:gdLst>
                    <a:gd name="T0" fmla="*/ 102 w 1440"/>
                    <a:gd name="T1" fmla="*/ 104 h 1476"/>
                    <a:gd name="T2" fmla="*/ 99 w 1440"/>
                    <a:gd name="T3" fmla="*/ 108 h 1476"/>
                    <a:gd name="T4" fmla="*/ 98 w 1440"/>
                    <a:gd name="T5" fmla="*/ 112 h 1476"/>
                    <a:gd name="T6" fmla="*/ 96 w 1440"/>
                    <a:gd name="T7" fmla="*/ 116 h 1476"/>
                    <a:gd name="T8" fmla="*/ 91 w 1440"/>
                    <a:gd name="T9" fmla="*/ 118 h 1476"/>
                    <a:gd name="T10" fmla="*/ 87 w 1440"/>
                    <a:gd name="T11" fmla="*/ 120 h 1476"/>
                    <a:gd name="T12" fmla="*/ 75 w 1440"/>
                    <a:gd name="T13" fmla="*/ 120 h 1476"/>
                    <a:gd name="T14" fmla="*/ 72 w 1440"/>
                    <a:gd name="T15" fmla="*/ 123 h 1476"/>
                    <a:gd name="T16" fmla="*/ 69 w 1440"/>
                    <a:gd name="T17" fmla="*/ 128 h 1476"/>
                    <a:gd name="T18" fmla="*/ 67 w 1440"/>
                    <a:gd name="T19" fmla="*/ 127 h 1476"/>
                    <a:gd name="T20" fmla="*/ 66 w 1440"/>
                    <a:gd name="T21" fmla="*/ 123 h 1476"/>
                    <a:gd name="T22" fmla="*/ 63 w 1440"/>
                    <a:gd name="T23" fmla="*/ 119 h 1476"/>
                    <a:gd name="T24" fmla="*/ 54 w 1440"/>
                    <a:gd name="T25" fmla="*/ 114 h 1476"/>
                    <a:gd name="T26" fmla="*/ 55 w 1440"/>
                    <a:gd name="T27" fmla="*/ 106 h 1476"/>
                    <a:gd name="T28" fmla="*/ 60 w 1440"/>
                    <a:gd name="T29" fmla="*/ 100 h 1476"/>
                    <a:gd name="T30" fmla="*/ 55 w 1440"/>
                    <a:gd name="T31" fmla="*/ 91 h 1476"/>
                    <a:gd name="T32" fmla="*/ 51 w 1440"/>
                    <a:gd name="T33" fmla="*/ 86 h 1476"/>
                    <a:gd name="T34" fmla="*/ 47 w 1440"/>
                    <a:gd name="T35" fmla="*/ 85 h 1476"/>
                    <a:gd name="T36" fmla="*/ 44 w 1440"/>
                    <a:gd name="T37" fmla="*/ 82 h 1476"/>
                    <a:gd name="T38" fmla="*/ 41 w 1440"/>
                    <a:gd name="T39" fmla="*/ 83 h 1476"/>
                    <a:gd name="T40" fmla="*/ 36 w 1440"/>
                    <a:gd name="T41" fmla="*/ 83 h 1476"/>
                    <a:gd name="T42" fmla="*/ 33 w 1440"/>
                    <a:gd name="T43" fmla="*/ 83 h 1476"/>
                    <a:gd name="T44" fmla="*/ 30 w 1440"/>
                    <a:gd name="T45" fmla="*/ 83 h 1476"/>
                    <a:gd name="T46" fmla="*/ 27 w 1440"/>
                    <a:gd name="T47" fmla="*/ 83 h 1476"/>
                    <a:gd name="T48" fmla="*/ 24 w 1440"/>
                    <a:gd name="T49" fmla="*/ 82 h 1476"/>
                    <a:gd name="T50" fmla="*/ 21 w 1440"/>
                    <a:gd name="T51" fmla="*/ 80 h 1476"/>
                    <a:gd name="T52" fmla="*/ 18 w 1440"/>
                    <a:gd name="T53" fmla="*/ 79 h 1476"/>
                    <a:gd name="T54" fmla="*/ 17 w 1440"/>
                    <a:gd name="T55" fmla="*/ 78 h 1476"/>
                    <a:gd name="T56" fmla="*/ 12 w 1440"/>
                    <a:gd name="T57" fmla="*/ 78 h 1476"/>
                    <a:gd name="T58" fmla="*/ 12 w 1440"/>
                    <a:gd name="T59" fmla="*/ 78 h 1476"/>
                    <a:gd name="T60" fmla="*/ 7 w 1440"/>
                    <a:gd name="T61" fmla="*/ 80 h 1476"/>
                    <a:gd name="T62" fmla="*/ 3 w 1440"/>
                    <a:gd name="T63" fmla="*/ 81 h 1476"/>
                    <a:gd name="T64" fmla="*/ 0 w 1440"/>
                    <a:gd name="T65" fmla="*/ 76 h 1476"/>
                    <a:gd name="T66" fmla="*/ 1 w 1440"/>
                    <a:gd name="T67" fmla="*/ 50 h 1476"/>
                    <a:gd name="T68" fmla="*/ 8 w 1440"/>
                    <a:gd name="T69" fmla="*/ 48 h 1476"/>
                    <a:gd name="T70" fmla="*/ 20 w 1440"/>
                    <a:gd name="T71" fmla="*/ 49 h 1476"/>
                    <a:gd name="T72" fmla="*/ 26 w 1440"/>
                    <a:gd name="T73" fmla="*/ 50 h 1476"/>
                    <a:gd name="T74" fmla="*/ 44 w 1440"/>
                    <a:gd name="T75" fmla="*/ 47 h 1476"/>
                    <a:gd name="T76" fmla="*/ 41 w 1440"/>
                    <a:gd name="T77" fmla="*/ 24 h 1476"/>
                    <a:gd name="T78" fmla="*/ 44 w 1440"/>
                    <a:gd name="T79" fmla="*/ 20 h 1476"/>
                    <a:gd name="T80" fmla="*/ 47 w 1440"/>
                    <a:gd name="T81" fmla="*/ 18 h 1476"/>
                    <a:gd name="T82" fmla="*/ 54 w 1440"/>
                    <a:gd name="T83" fmla="*/ 21 h 1476"/>
                    <a:gd name="T84" fmla="*/ 61 w 1440"/>
                    <a:gd name="T85" fmla="*/ 23 h 1476"/>
                    <a:gd name="T86" fmla="*/ 59 w 1440"/>
                    <a:gd name="T87" fmla="*/ 14 h 1476"/>
                    <a:gd name="T88" fmla="*/ 61 w 1440"/>
                    <a:gd name="T89" fmla="*/ 8 h 1476"/>
                    <a:gd name="T90" fmla="*/ 71 w 1440"/>
                    <a:gd name="T91" fmla="*/ 7 h 1476"/>
                    <a:gd name="T92" fmla="*/ 75 w 1440"/>
                    <a:gd name="T93" fmla="*/ 0 h 1476"/>
                    <a:gd name="T94" fmla="*/ 82 w 1440"/>
                    <a:gd name="T95" fmla="*/ 3 h 1476"/>
                    <a:gd name="T96" fmla="*/ 93 w 1440"/>
                    <a:gd name="T97" fmla="*/ 5 h 1476"/>
                    <a:gd name="T98" fmla="*/ 100 w 1440"/>
                    <a:gd name="T99" fmla="*/ 1 h 1476"/>
                    <a:gd name="T100" fmla="*/ 104 w 1440"/>
                    <a:gd name="T101" fmla="*/ 4 h 1476"/>
                    <a:gd name="T102" fmla="*/ 110 w 1440"/>
                    <a:gd name="T103" fmla="*/ 10 h 1476"/>
                    <a:gd name="T104" fmla="*/ 115 w 1440"/>
                    <a:gd name="T105" fmla="*/ 23 h 1476"/>
                    <a:gd name="T106" fmla="*/ 117 w 1440"/>
                    <a:gd name="T107" fmla="*/ 42 h 1476"/>
                    <a:gd name="T108" fmla="*/ 121 w 1440"/>
                    <a:gd name="T109" fmla="*/ 52 h 1476"/>
                    <a:gd name="T110" fmla="*/ 118 w 1440"/>
                    <a:gd name="T111" fmla="*/ 62 h 1476"/>
                    <a:gd name="T112" fmla="*/ 124 w 1440"/>
                    <a:gd name="T113" fmla="*/ 66 h 1476"/>
                    <a:gd name="T114" fmla="*/ 121 w 1440"/>
                    <a:gd name="T115" fmla="*/ 71 h 1476"/>
                    <a:gd name="T116" fmla="*/ 115 w 1440"/>
                    <a:gd name="T117" fmla="*/ 76 h 1476"/>
                    <a:gd name="T118" fmla="*/ 109 w 1440"/>
                    <a:gd name="T119" fmla="*/ 76 h 1476"/>
                    <a:gd name="T120" fmla="*/ 105 w 1440"/>
                    <a:gd name="T121" fmla="*/ 86 h 1476"/>
                    <a:gd name="T122" fmla="*/ 107 w 1440"/>
                    <a:gd name="T123" fmla="*/ 97 h 147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440"/>
                    <a:gd name="T187" fmla="*/ 0 h 1476"/>
                    <a:gd name="T188" fmla="*/ 1440 w 1440"/>
                    <a:gd name="T189" fmla="*/ 1476 h 147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440" h="1476">
                      <a:moveTo>
                        <a:pt x="1212" y="1164"/>
                      </a:moveTo>
                      <a:lnTo>
                        <a:pt x="1206" y="1170"/>
                      </a:lnTo>
                      <a:lnTo>
                        <a:pt x="1200" y="1176"/>
                      </a:lnTo>
                      <a:lnTo>
                        <a:pt x="1194" y="1176"/>
                      </a:lnTo>
                      <a:lnTo>
                        <a:pt x="1188" y="1188"/>
                      </a:lnTo>
                      <a:lnTo>
                        <a:pt x="1182" y="1194"/>
                      </a:lnTo>
                      <a:lnTo>
                        <a:pt x="1176" y="1194"/>
                      </a:lnTo>
                      <a:lnTo>
                        <a:pt x="1170" y="1194"/>
                      </a:lnTo>
                      <a:lnTo>
                        <a:pt x="1170" y="1200"/>
                      </a:lnTo>
                      <a:lnTo>
                        <a:pt x="1164" y="1206"/>
                      </a:lnTo>
                      <a:lnTo>
                        <a:pt x="1158" y="1206"/>
                      </a:lnTo>
                      <a:lnTo>
                        <a:pt x="1152" y="1212"/>
                      </a:lnTo>
                      <a:lnTo>
                        <a:pt x="1146" y="1212"/>
                      </a:lnTo>
                      <a:lnTo>
                        <a:pt x="1140" y="1224"/>
                      </a:lnTo>
                      <a:lnTo>
                        <a:pt x="1134" y="1230"/>
                      </a:lnTo>
                      <a:lnTo>
                        <a:pt x="1128" y="1236"/>
                      </a:lnTo>
                      <a:lnTo>
                        <a:pt x="1128" y="1242"/>
                      </a:lnTo>
                      <a:lnTo>
                        <a:pt x="1128" y="1254"/>
                      </a:lnTo>
                      <a:lnTo>
                        <a:pt x="1128" y="1260"/>
                      </a:lnTo>
                      <a:lnTo>
                        <a:pt x="1122" y="1260"/>
                      </a:lnTo>
                      <a:lnTo>
                        <a:pt x="1122" y="1266"/>
                      </a:lnTo>
                      <a:lnTo>
                        <a:pt x="1128" y="1278"/>
                      </a:lnTo>
                      <a:lnTo>
                        <a:pt x="1122" y="1278"/>
                      </a:lnTo>
                      <a:lnTo>
                        <a:pt x="1122" y="1284"/>
                      </a:lnTo>
                      <a:lnTo>
                        <a:pt x="1128" y="1290"/>
                      </a:lnTo>
                      <a:lnTo>
                        <a:pt x="1122" y="1296"/>
                      </a:lnTo>
                      <a:lnTo>
                        <a:pt x="1122" y="1302"/>
                      </a:lnTo>
                      <a:lnTo>
                        <a:pt x="1116" y="1302"/>
                      </a:lnTo>
                      <a:lnTo>
                        <a:pt x="1110" y="1314"/>
                      </a:lnTo>
                      <a:lnTo>
                        <a:pt x="1110" y="1320"/>
                      </a:lnTo>
                      <a:lnTo>
                        <a:pt x="1110" y="1326"/>
                      </a:lnTo>
                      <a:lnTo>
                        <a:pt x="1098" y="1332"/>
                      </a:lnTo>
                      <a:lnTo>
                        <a:pt x="1092" y="1338"/>
                      </a:lnTo>
                      <a:lnTo>
                        <a:pt x="1092" y="1344"/>
                      </a:lnTo>
                      <a:lnTo>
                        <a:pt x="1086" y="1350"/>
                      </a:lnTo>
                      <a:lnTo>
                        <a:pt x="1080" y="1350"/>
                      </a:lnTo>
                      <a:lnTo>
                        <a:pt x="1074" y="1350"/>
                      </a:lnTo>
                      <a:lnTo>
                        <a:pt x="1068" y="1356"/>
                      </a:lnTo>
                      <a:lnTo>
                        <a:pt x="1062" y="1356"/>
                      </a:lnTo>
                      <a:lnTo>
                        <a:pt x="1044" y="1356"/>
                      </a:lnTo>
                      <a:lnTo>
                        <a:pt x="1038" y="1362"/>
                      </a:lnTo>
                      <a:lnTo>
                        <a:pt x="1032" y="1368"/>
                      </a:lnTo>
                      <a:lnTo>
                        <a:pt x="1026" y="1368"/>
                      </a:lnTo>
                      <a:lnTo>
                        <a:pt x="1020" y="1374"/>
                      </a:lnTo>
                      <a:lnTo>
                        <a:pt x="1008" y="1374"/>
                      </a:lnTo>
                      <a:lnTo>
                        <a:pt x="1002" y="1374"/>
                      </a:lnTo>
                      <a:lnTo>
                        <a:pt x="996" y="1368"/>
                      </a:lnTo>
                      <a:lnTo>
                        <a:pt x="990" y="1374"/>
                      </a:lnTo>
                      <a:lnTo>
                        <a:pt x="978" y="1380"/>
                      </a:lnTo>
                      <a:lnTo>
                        <a:pt x="972" y="1380"/>
                      </a:lnTo>
                      <a:lnTo>
                        <a:pt x="954" y="1368"/>
                      </a:lnTo>
                      <a:lnTo>
                        <a:pt x="930" y="1368"/>
                      </a:lnTo>
                      <a:lnTo>
                        <a:pt x="918" y="1368"/>
                      </a:lnTo>
                      <a:lnTo>
                        <a:pt x="906" y="1368"/>
                      </a:lnTo>
                      <a:lnTo>
                        <a:pt x="894" y="1368"/>
                      </a:lnTo>
                      <a:lnTo>
                        <a:pt x="864" y="1374"/>
                      </a:lnTo>
                      <a:lnTo>
                        <a:pt x="852" y="1374"/>
                      </a:lnTo>
                      <a:lnTo>
                        <a:pt x="846" y="1386"/>
                      </a:lnTo>
                      <a:lnTo>
                        <a:pt x="846" y="1392"/>
                      </a:lnTo>
                      <a:lnTo>
                        <a:pt x="840" y="1398"/>
                      </a:lnTo>
                      <a:lnTo>
                        <a:pt x="840" y="1404"/>
                      </a:lnTo>
                      <a:lnTo>
                        <a:pt x="834" y="1416"/>
                      </a:lnTo>
                      <a:lnTo>
                        <a:pt x="828" y="1416"/>
                      </a:lnTo>
                      <a:lnTo>
                        <a:pt x="828" y="1410"/>
                      </a:lnTo>
                      <a:lnTo>
                        <a:pt x="822" y="1416"/>
                      </a:lnTo>
                      <a:lnTo>
                        <a:pt x="816" y="1422"/>
                      </a:lnTo>
                      <a:lnTo>
                        <a:pt x="804" y="1428"/>
                      </a:lnTo>
                      <a:lnTo>
                        <a:pt x="804" y="1434"/>
                      </a:lnTo>
                      <a:lnTo>
                        <a:pt x="804" y="1440"/>
                      </a:lnTo>
                      <a:lnTo>
                        <a:pt x="798" y="1446"/>
                      </a:lnTo>
                      <a:lnTo>
                        <a:pt x="798" y="1458"/>
                      </a:lnTo>
                      <a:lnTo>
                        <a:pt x="792" y="1464"/>
                      </a:lnTo>
                      <a:lnTo>
                        <a:pt x="786" y="1476"/>
                      </a:lnTo>
                      <a:lnTo>
                        <a:pt x="780" y="1470"/>
                      </a:lnTo>
                      <a:lnTo>
                        <a:pt x="774" y="1470"/>
                      </a:lnTo>
                      <a:lnTo>
                        <a:pt x="768" y="1470"/>
                      </a:lnTo>
                      <a:lnTo>
                        <a:pt x="762" y="1476"/>
                      </a:lnTo>
                      <a:lnTo>
                        <a:pt x="762" y="1470"/>
                      </a:lnTo>
                      <a:lnTo>
                        <a:pt x="762" y="1464"/>
                      </a:lnTo>
                      <a:lnTo>
                        <a:pt x="762" y="1458"/>
                      </a:lnTo>
                      <a:lnTo>
                        <a:pt x="756" y="1458"/>
                      </a:lnTo>
                      <a:lnTo>
                        <a:pt x="756" y="1452"/>
                      </a:lnTo>
                      <a:lnTo>
                        <a:pt x="756" y="1446"/>
                      </a:lnTo>
                      <a:lnTo>
                        <a:pt x="756" y="1440"/>
                      </a:lnTo>
                      <a:lnTo>
                        <a:pt x="750" y="1434"/>
                      </a:lnTo>
                      <a:lnTo>
                        <a:pt x="750" y="1428"/>
                      </a:lnTo>
                      <a:lnTo>
                        <a:pt x="750" y="1422"/>
                      </a:lnTo>
                      <a:lnTo>
                        <a:pt x="750" y="1416"/>
                      </a:lnTo>
                      <a:lnTo>
                        <a:pt x="744" y="1416"/>
                      </a:lnTo>
                      <a:lnTo>
                        <a:pt x="744" y="1410"/>
                      </a:lnTo>
                      <a:lnTo>
                        <a:pt x="738" y="1404"/>
                      </a:lnTo>
                      <a:lnTo>
                        <a:pt x="732" y="1398"/>
                      </a:lnTo>
                      <a:lnTo>
                        <a:pt x="732" y="1392"/>
                      </a:lnTo>
                      <a:lnTo>
                        <a:pt x="726" y="1386"/>
                      </a:lnTo>
                      <a:lnTo>
                        <a:pt x="726" y="1380"/>
                      </a:lnTo>
                      <a:lnTo>
                        <a:pt x="714" y="1368"/>
                      </a:lnTo>
                      <a:lnTo>
                        <a:pt x="708" y="1368"/>
                      </a:lnTo>
                      <a:lnTo>
                        <a:pt x="684" y="1332"/>
                      </a:lnTo>
                      <a:lnTo>
                        <a:pt x="666" y="1320"/>
                      </a:lnTo>
                      <a:lnTo>
                        <a:pt x="648" y="1302"/>
                      </a:lnTo>
                      <a:lnTo>
                        <a:pt x="630" y="1314"/>
                      </a:lnTo>
                      <a:lnTo>
                        <a:pt x="624" y="1314"/>
                      </a:lnTo>
                      <a:lnTo>
                        <a:pt x="624" y="1308"/>
                      </a:lnTo>
                      <a:lnTo>
                        <a:pt x="618" y="1308"/>
                      </a:lnTo>
                      <a:lnTo>
                        <a:pt x="612" y="1284"/>
                      </a:lnTo>
                      <a:lnTo>
                        <a:pt x="606" y="1254"/>
                      </a:lnTo>
                      <a:lnTo>
                        <a:pt x="606" y="1248"/>
                      </a:lnTo>
                      <a:lnTo>
                        <a:pt x="606" y="1242"/>
                      </a:lnTo>
                      <a:lnTo>
                        <a:pt x="612" y="1242"/>
                      </a:lnTo>
                      <a:lnTo>
                        <a:pt x="618" y="1236"/>
                      </a:lnTo>
                      <a:lnTo>
                        <a:pt x="618" y="1230"/>
                      </a:lnTo>
                      <a:lnTo>
                        <a:pt x="624" y="1224"/>
                      </a:lnTo>
                      <a:lnTo>
                        <a:pt x="630" y="1224"/>
                      </a:lnTo>
                      <a:lnTo>
                        <a:pt x="636" y="1218"/>
                      </a:lnTo>
                      <a:lnTo>
                        <a:pt x="636" y="1212"/>
                      </a:lnTo>
                      <a:lnTo>
                        <a:pt x="612" y="1200"/>
                      </a:lnTo>
                      <a:lnTo>
                        <a:pt x="606" y="1182"/>
                      </a:lnTo>
                      <a:lnTo>
                        <a:pt x="672" y="1182"/>
                      </a:lnTo>
                      <a:lnTo>
                        <a:pt x="690" y="1170"/>
                      </a:lnTo>
                      <a:lnTo>
                        <a:pt x="690" y="1152"/>
                      </a:lnTo>
                      <a:lnTo>
                        <a:pt x="678" y="1110"/>
                      </a:lnTo>
                      <a:lnTo>
                        <a:pt x="672" y="1092"/>
                      </a:lnTo>
                      <a:lnTo>
                        <a:pt x="660" y="1074"/>
                      </a:lnTo>
                      <a:lnTo>
                        <a:pt x="648" y="1068"/>
                      </a:lnTo>
                      <a:lnTo>
                        <a:pt x="642" y="1068"/>
                      </a:lnTo>
                      <a:lnTo>
                        <a:pt x="636" y="1062"/>
                      </a:lnTo>
                      <a:lnTo>
                        <a:pt x="624" y="1056"/>
                      </a:lnTo>
                      <a:lnTo>
                        <a:pt x="624" y="1050"/>
                      </a:lnTo>
                      <a:lnTo>
                        <a:pt x="618" y="1038"/>
                      </a:lnTo>
                      <a:lnTo>
                        <a:pt x="612" y="1038"/>
                      </a:lnTo>
                      <a:lnTo>
                        <a:pt x="612" y="1032"/>
                      </a:lnTo>
                      <a:lnTo>
                        <a:pt x="612" y="1026"/>
                      </a:lnTo>
                      <a:lnTo>
                        <a:pt x="600" y="1014"/>
                      </a:lnTo>
                      <a:lnTo>
                        <a:pt x="582" y="1008"/>
                      </a:lnTo>
                      <a:lnTo>
                        <a:pt x="576" y="1002"/>
                      </a:lnTo>
                      <a:lnTo>
                        <a:pt x="576" y="996"/>
                      </a:lnTo>
                      <a:lnTo>
                        <a:pt x="570" y="996"/>
                      </a:lnTo>
                      <a:lnTo>
                        <a:pt x="570" y="990"/>
                      </a:lnTo>
                      <a:lnTo>
                        <a:pt x="570" y="984"/>
                      </a:lnTo>
                      <a:lnTo>
                        <a:pt x="564" y="984"/>
                      </a:lnTo>
                      <a:lnTo>
                        <a:pt x="558" y="978"/>
                      </a:lnTo>
                      <a:lnTo>
                        <a:pt x="552" y="972"/>
                      </a:lnTo>
                      <a:lnTo>
                        <a:pt x="552" y="966"/>
                      </a:lnTo>
                      <a:lnTo>
                        <a:pt x="546" y="972"/>
                      </a:lnTo>
                      <a:lnTo>
                        <a:pt x="540" y="972"/>
                      </a:lnTo>
                      <a:lnTo>
                        <a:pt x="534" y="960"/>
                      </a:lnTo>
                      <a:lnTo>
                        <a:pt x="528" y="960"/>
                      </a:lnTo>
                      <a:lnTo>
                        <a:pt x="528" y="966"/>
                      </a:lnTo>
                      <a:lnTo>
                        <a:pt x="516" y="954"/>
                      </a:lnTo>
                      <a:lnTo>
                        <a:pt x="516" y="948"/>
                      </a:lnTo>
                      <a:lnTo>
                        <a:pt x="510" y="948"/>
                      </a:lnTo>
                      <a:lnTo>
                        <a:pt x="504" y="948"/>
                      </a:lnTo>
                      <a:lnTo>
                        <a:pt x="498" y="948"/>
                      </a:lnTo>
                      <a:lnTo>
                        <a:pt x="504" y="954"/>
                      </a:lnTo>
                      <a:lnTo>
                        <a:pt x="498" y="954"/>
                      </a:lnTo>
                      <a:lnTo>
                        <a:pt x="492" y="954"/>
                      </a:lnTo>
                      <a:lnTo>
                        <a:pt x="480" y="942"/>
                      </a:lnTo>
                      <a:lnTo>
                        <a:pt x="480" y="948"/>
                      </a:lnTo>
                      <a:lnTo>
                        <a:pt x="480" y="954"/>
                      </a:lnTo>
                      <a:lnTo>
                        <a:pt x="474" y="954"/>
                      </a:lnTo>
                      <a:lnTo>
                        <a:pt x="468" y="960"/>
                      </a:lnTo>
                      <a:lnTo>
                        <a:pt x="462" y="960"/>
                      </a:lnTo>
                      <a:lnTo>
                        <a:pt x="456" y="966"/>
                      </a:lnTo>
                      <a:lnTo>
                        <a:pt x="456" y="960"/>
                      </a:lnTo>
                      <a:lnTo>
                        <a:pt x="450" y="966"/>
                      </a:lnTo>
                      <a:lnTo>
                        <a:pt x="444" y="966"/>
                      </a:lnTo>
                      <a:lnTo>
                        <a:pt x="414" y="966"/>
                      </a:lnTo>
                      <a:lnTo>
                        <a:pt x="408" y="960"/>
                      </a:lnTo>
                      <a:lnTo>
                        <a:pt x="408" y="966"/>
                      </a:lnTo>
                      <a:lnTo>
                        <a:pt x="402" y="960"/>
                      </a:lnTo>
                      <a:lnTo>
                        <a:pt x="396" y="960"/>
                      </a:lnTo>
                      <a:lnTo>
                        <a:pt x="390" y="960"/>
                      </a:lnTo>
                      <a:lnTo>
                        <a:pt x="390" y="966"/>
                      </a:lnTo>
                      <a:lnTo>
                        <a:pt x="384" y="966"/>
                      </a:lnTo>
                      <a:lnTo>
                        <a:pt x="378" y="966"/>
                      </a:lnTo>
                      <a:lnTo>
                        <a:pt x="384" y="960"/>
                      </a:lnTo>
                      <a:lnTo>
                        <a:pt x="384" y="954"/>
                      </a:lnTo>
                      <a:lnTo>
                        <a:pt x="372" y="948"/>
                      </a:lnTo>
                      <a:lnTo>
                        <a:pt x="372" y="954"/>
                      </a:lnTo>
                      <a:lnTo>
                        <a:pt x="372" y="960"/>
                      </a:lnTo>
                      <a:lnTo>
                        <a:pt x="366" y="960"/>
                      </a:lnTo>
                      <a:lnTo>
                        <a:pt x="360" y="966"/>
                      </a:lnTo>
                      <a:lnTo>
                        <a:pt x="354" y="966"/>
                      </a:lnTo>
                      <a:lnTo>
                        <a:pt x="348" y="960"/>
                      </a:lnTo>
                      <a:lnTo>
                        <a:pt x="342" y="960"/>
                      </a:lnTo>
                      <a:lnTo>
                        <a:pt x="342" y="966"/>
                      </a:lnTo>
                      <a:lnTo>
                        <a:pt x="336" y="972"/>
                      </a:lnTo>
                      <a:lnTo>
                        <a:pt x="330" y="972"/>
                      </a:lnTo>
                      <a:lnTo>
                        <a:pt x="324" y="966"/>
                      </a:lnTo>
                      <a:lnTo>
                        <a:pt x="318" y="966"/>
                      </a:lnTo>
                      <a:lnTo>
                        <a:pt x="312" y="966"/>
                      </a:lnTo>
                      <a:lnTo>
                        <a:pt x="306" y="960"/>
                      </a:lnTo>
                      <a:lnTo>
                        <a:pt x="306" y="954"/>
                      </a:lnTo>
                      <a:lnTo>
                        <a:pt x="306" y="948"/>
                      </a:lnTo>
                      <a:lnTo>
                        <a:pt x="306" y="942"/>
                      </a:lnTo>
                      <a:lnTo>
                        <a:pt x="300" y="942"/>
                      </a:lnTo>
                      <a:lnTo>
                        <a:pt x="294" y="936"/>
                      </a:lnTo>
                      <a:lnTo>
                        <a:pt x="288" y="936"/>
                      </a:lnTo>
                      <a:lnTo>
                        <a:pt x="282" y="942"/>
                      </a:lnTo>
                      <a:lnTo>
                        <a:pt x="276" y="936"/>
                      </a:lnTo>
                      <a:lnTo>
                        <a:pt x="276" y="942"/>
                      </a:lnTo>
                      <a:lnTo>
                        <a:pt x="270" y="942"/>
                      </a:lnTo>
                      <a:lnTo>
                        <a:pt x="264" y="936"/>
                      </a:lnTo>
                      <a:lnTo>
                        <a:pt x="252" y="936"/>
                      </a:lnTo>
                      <a:lnTo>
                        <a:pt x="246" y="936"/>
                      </a:lnTo>
                      <a:lnTo>
                        <a:pt x="240" y="936"/>
                      </a:lnTo>
                      <a:lnTo>
                        <a:pt x="234" y="936"/>
                      </a:lnTo>
                      <a:lnTo>
                        <a:pt x="240" y="924"/>
                      </a:lnTo>
                      <a:lnTo>
                        <a:pt x="234" y="924"/>
                      </a:lnTo>
                      <a:lnTo>
                        <a:pt x="228" y="918"/>
                      </a:lnTo>
                      <a:lnTo>
                        <a:pt x="228" y="906"/>
                      </a:lnTo>
                      <a:lnTo>
                        <a:pt x="222" y="900"/>
                      </a:lnTo>
                      <a:lnTo>
                        <a:pt x="216" y="900"/>
                      </a:lnTo>
                      <a:lnTo>
                        <a:pt x="210" y="900"/>
                      </a:lnTo>
                      <a:lnTo>
                        <a:pt x="210" y="906"/>
                      </a:lnTo>
                      <a:lnTo>
                        <a:pt x="204" y="906"/>
                      </a:lnTo>
                      <a:lnTo>
                        <a:pt x="198" y="906"/>
                      </a:lnTo>
                      <a:lnTo>
                        <a:pt x="210" y="900"/>
                      </a:lnTo>
                      <a:lnTo>
                        <a:pt x="210" y="894"/>
                      </a:lnTo>
                      <a:lnTo>
                        <a:pt x="216" y="888"/>
                      </a:lnTo>
                      <a:lnTo>
                        <a:pt x="204" y="882"/>
                      </a:lnTo>
                      <a:lnTo>
                        <a:pt x="204" y="894"/>
                      </a:lnTo>
                      <a:lnTo>
                        <a:pt x="198" y="894"/>
                      </a:lnTo>
                      <a:lnTo>
                        <a:pt x="192" y="900"/>
                      </a:lnTo>
                      <a:lnTo>
                        <a:pt x="186" y="894"/>
                      </a:lnTo>
                      <a:lnTo>
                        <a:pt x="180" y="894"/>
                      </a:lnTo>
                      <a:lnTo>
                        <a:pt x="174" y="894"/>
                      </a:lnTo>
                      <a:lnTo>
                        <a:pt x="168" y="900"/>
                      </a:lnTo>
                      <a:lnTo>
                        <a:pt x="162" y="906"/>
                      </a:lnTo>
                      <a:lnTo>
                        <a:pt x="156" y="906"/>
                      </a:lnTo>
                      <a:lnTo>
                        <a:pt x="150" y="900"/>
                      </a:lnTo>
                      <a:lnTo>
                        <a:pt x="144" y="894"/>
                      </a:lnTo>
                      <a:lnTo>
                        <a:pt x="138" y="894"/>
                      </a:lnTo>
                      <a:lnTo>
                        <a:pt x="132" y="888"/>
                      </a:lnTo>
                      <a:lnTo>
                        <a:pt x="126" y="888"/>
                      </a:lnTo>
                      <a:lnTo>
                        <a:pt x="120" y="888"/>
                      </a:lnTo>
                      <a:lnTo>
                        <a:pt x="114" y="894"/>
                      </a:lnTo>
                      <a:lnTo>
                        <a:pt x="120" y="900"/>
                      </a:lnTo>
                      <a:lnTo>
                        <a:pt x="126" y="900"/>
                      </a:lnTo>
                      <a:lnTo>
                        <a:pt x="132" y="900"/>
                      </a:lnTo>
                      <a:lnTo>
                        <a:pt x="132" y="906"/>
                      </a:lnTo>
                      <a:lnTo>
                        <a:pt x="126" y="912"/>
                      </a:lnTo>
                      <a:lnTo>
                        <a:pt x="126" y="918"/>
                      </a:lnTo>
                      <a:lnTo>
                        <a:pt x="114" y="918"/>
                      </a:lnTo>
                      <a:lnTo>
                        <a:pt x="108" y="924"/>
                      </a:lnTo>
                      <a:lnTo>
                        <a:pt x="102" y="924"/>
                      </a:lnTo>
                      <a:lnTo>
                        <a:pt x="90" y="924"/>
                      </a:lnTo>
                      <a:lnTo>
                        <a:pt x="84" y="924"/>
                      </a:lnTo>
                      <a:lnTo>
                        <a:pt x="78" y="924"/>
                      </a:lnTo>
                      <a:lnTo>
                        <a:pt x="60" y="924"/>
                      </a:lnTo>
                      <a:lnTo>
                        <a:pt x="54" y="942"/>
                      </a:lnTo>
                      <a:lnTo>
                        <a:pt x="48" y="936"/>
                      </a:lnTo>
                      <a:lnTo>
                        <a:pt x="42" y="930"/>
                      </a:lnTo>
                      <a:lnTo>
                        <a:pt x="36" y="930"/>
                      </a:lnTo>
                      <a:lnTo>
                        <a:pt x="30" y="936"/>
                      </a:lnTo>
                      <a:lnTo>
                        <a:pt x="30" y="930"/>
                      </a:lnTo>
                      <a:lnTo>
                        <a:pt x="30" y="924"/>
                      </a:lnTo>
                      <a:lnTo>
                        <a:pt x="18" y="918"/>
                      </a:lnTo>
                      <a:lnTo>
                        <a:pt x="18" y="912"/>
                      </a:lnTo>
                      <a:lnTo>
                        <a:pt x="12" y="912"/>
                      </a:lnTo>
                      <a:lnTo>
                        <a:pt x="6" y="912"/>
                      </a:lnTo>
                      <a:lnTo>
                        <a:pt x="6" y="900"/>
                      </a:lnTo>
                      <a:lnTo>
                        <a:pt x="6" y="894"/>
                      </a:lnTo>
                      <a:lnTo>
                        <a:pt x="0" y="870"/>
                      </a:lnTo>
                      <a:lnTo>
                        <a:pt x="6" y="846"/>
                      </a:lnTo>
                      <a:lnTo>
                        <a:pt x="6" y="810"/>
                      </a:lnTo>
                      <a:lnTo>
                        <a:pt x="12" y="774"/>
                      </a:lnTo>
                      <a:lnTo>
                        <a:pt x="12" y="756"/>
                      </a:lnTo>
                      <a:lnTo>
                        <a:pt x="18" y="744"/>
                      </a:lnTo>
                      <a:lnTo>
                        <a:pt x="18" y="732"/>
                      </a:lnTo>
                      <a:lnTo>
                        <a:pt x="12" y="576"/>
                      </a:lnTo>
                      <a:lnTo>
                        <a:pt x="12" y="570"/>
                      </a:lnTo>
                      <a:lnTo>
                        <a:pt x="18" y="564"/>
                      </a:lnTo>
                      <a:lnTo>
                        <a:pt x="24" y="558"/>
                      </a:lnTo>
                      <a:lnTo>
                        <a:pt x="30" y="552"/>
                      </a:lnTo>
                      <a:lnTo>
                        <a:pt x="36" y="552"/>
                      </a:lnTo>
                      <a:lnTo>
                        <a:pt x="42" y="552"/>
                      </a:lnTo>
                      <a:lnTo>
                        <a:pt x="66" y="552"/>
                      </a:lnTo>
                      <a:lnTo>
                        <a:pt x="78" y="558"/>
                      </a:lnTo>
                      <a:lnTo>
                        <a:pt x="90" y="558"/>
                      </a:lnTo>
                      <a:lnTo>
                        <a:pt x="108" y="558"/>
                      </a:lnTo>
                      <a:lnTo>
                        <a:pt x="144" y="558"/>
                      </a:lnTo>
                      <a:lnTo>
                        <a:pt x="204" y="552"/>
                      </a:lnTo>
                      <a:lnTo>
                        <a:pt x="210" y="558"/>
                      </a:lnTo>
                      <a:lnTo>
                        <a:pt x="216" y="558"/>
                      </a:lnTo>
                      <a:lnTo>
                        <a:pt x="210" y="564"/>
                      </a:lnTo>
                      <a:lnTo>
                        <a:pt x="216" y="564"/>
                      </a:lnTo>
                      <a:lnTo>
                        <a:pt x="222" y="564"/>
                      </a:lnTo>
                      <a:lnTo>
                        <a:pt x="240" y="564"/>
                      </a:lnTo>
                      <a:lnTo>
                        <a:pt x="258" y="564"/>
                      </a:lnTo>
                      <a:lnTo>
                        <a:pt x="264" y="570"/>
                      </a:lnTo>
                      <a:lnTo>
                        <a:pt x="276" y="570"/>
                      </a:lnTo>
                      <a:lnTo>
                        <a:pt x="282" y="564"/>
                      </a:lnTo>
                      <a:lnTo>
                        <a:pt x="294" y="564"/>
                      </a:lnTo>
                      <a:lnTo>
                        <a:pt x="294" y="570"/>
                      </a:lnTo>
                      <a:lnTo>
                        <a:pt x="300" y="570"/>
                      </a:lnTo>
                      <a:lnTo>
                        <a:pt x="378" y="564"/>
                      </a:lnTo>
                      <a:lnTo>
                        <a:pt x="408" y="558"/>
                      </a:lnTo>
                      <a:lnTo>
                        <a:pt x="432" y="552"/>
                      </a:lnTo>
                      <a:lnTo>
                        <a:pt x="450" y="546"/>
                      </a:lnTo>
                      <a:lnTo>
                        <a:pt x="468" y="546"/>
                      </a:lnTo>
                      <a:lnTo>
                        <a:pt x="468" y="552"/>
                      </a:lnTo>
                      <a:lnTo>
                        <a:pt x="504" y="552"/>
                      </a:lnTo>
                      <a:lnTo>
                        <a:pt x="510" y="534"/>
                      </a:lnTo>
                      <a:lnTo>
                        <a:pt x="516" y="510"/>
                      </a:lnTo>
                      <a:lnTo>
                        <a:pt x="522" y="510"/>
                      </a:lnTo>
                      <a:lnTo>
                        <a:pt x="528" y="420"/>
                      </a:lnTo>
                      <a:lnTo>
                        <a:pt x="522" y="414"/>
                      </a:lnTo>
                      <a:lnTo>
                        <a:pt x="516" y="396"/>
                      </a:lnTo>
                      <a:lnTo>
                        <a:pt x="510" y="372"/>
                      </a:lnTo>
                      <a:lnTo>
                        <a:pt x="498" y="348"/>
                      </a:lnTo>
                      <a:lnTo>
                        <a:pt x="474" y="282"/>
                      </a:lnTo>
                      <a:lnTo>
                        <a:pt x="474" y="270"/>
                      </a:lnTo>
                      <a:lnTo>
                        <a:pt x="480" y="258"/>
                      </a:lnTo>
                      <a:lnTo>
                        <a:pt x="486" y="258"/>
                      </a:lnTo>
                      <a:lnTo>
                        <a:pt x="492" y="252"/>
                      </a:lnTo>
                      <a:lnTo>
                        <a:pt x="486" y="246"/>
                      </a:lnTo>
                      <a:lnTo>
                        <a:pt x="492" y="246"/>
                      </a:lnTo>
                      <a:lnTo>
                        <a:pt x="504" y="234"/>
                      </a:lnTo>
                      <a:lnTo>
                        <a:pt x="510" y="228"/>
                      </a:lnTo>
                      <a:lnTo>
                        <a:pt x="516" y="228"/>
                      </a:lnTo>
                      <a:lnTo>
                        <a:pt x="516" y="222"/>
                      </a:lnTo>
                      <a:lnTo>
                        <a:pt x="516" y="216"/>
                      </a:lnTo>
                      <a:lnTo>
                        <a:pt x="522" y="216"/>
                      </a:lnTo>
                      <a:lnTo>
                        <a:pt x="528" y="210"/>
                      </a:lnTo>
                      <a:lnTo>
                        <a:pt x="534" y="210"/>
                      </a:lnTo>
                      <a:lnTo>
                        <a:pt x="540" y="210"/>
                      </a:lnTo>
                      <a:lnTo>
                        <a:pt x="546" y="210"/>
                      </a:lnTo>
                      <a:lnTo>
                        <a:pt x="552" y="210"/>
                      </a:lnTo>
                      <a:lnTo>
                        <a:pt x="564" y="210"/>
                      </a:lnTo>
                      <a:lnTo>
                        <a:pt x="570" y="216"/>
                      </a:lnTo>
                      <a:lnTo>
                        <a:pt x="576" y="216"/>
                      </a:lnTo>
                      <a:lnTo>
                        <a:pt x="588" y="228"/>
                      </a:lnTo>
                      <a:lnTo>
                        <a:pt x="594" y="234"/>
                      </a:lnTo>
                      <a:lnTo>
                        <a:pt x="600" y="240"/>
                      </a:lnTo>
                      <a:lnTo>
                        <a:pt x="618" y="246"/>
                      </a:lnTo>
                      <a:lnTo>
                        <a:pt x="624" y="246"/>
                      </a:lnTo>
                      <a:lnTo>
                        <a:pt x="636" y="252"/>
                      </a:lnTo>
                      <a:lnTo>
                        <a:pt x="654" y="252"/>
                      </a:lnTo>
                      <a:lnTo>
                        <a:pt x="654" y="258"/>
                      </a:lnTo>
                      <a:lnTo>
                        <a:pt x="666" y="264"/>
                      </a:lnTo>
                      <a:lnTo>
                        <a:pt x="672" y="264"/>
                      </a:lnTo>
                      <a:lnTo>
                        <a:pt x="678" y="264"/>
                      </a:lnTo>
                      <a:lnTo>
                        <a:pt x="696" y="258"/>
                      </a:lnTo>
                      <a:lnTo>
                        <a:pt x="696" y="252"/>
                      </a:lnTo>
                      <a:lnTo>
                        <a:pt x="696" y="246"/>
                      </a:lnTo>
                      <a:lnTo>
                        <a:pt x="690" y="234"/>
                      </a:lnTo>
                      <a:lnTo>
                        <a:pt x="684" y="210"/>
                      </a:lnTo>
                      <a:lnTo>
                        <a:pt x="678" y="192"/>
                      </a:lnTo>
                      <a:lnTo>
                        <a:pt x="672" y="174"/>
                      </a:lnTo>
                      <a:lnTo>
                        <a:pt x="672" y="168"/>
                      </a:lnTo>
                      <a:lnTo>
                        <a:pt x="672" y="162"/>
                      </a:lnTo>
                      <a:lnTo>
                        <a:pt x="672" y="156"/>
                      </a:lnTo>
                      <a:lnTo>
                        <a:pt x="684" y="132"/>
                      </a:lnTo>
                      <a:lnTo>
                        <a:pt x="684" y="120"/>
                      </a:lnTo>
                      <a:lnTo>
                        <a:pt x="684" y="108"/>
                      </a:lnTo>
                      <a:lnTo>
                        <a:pt x="678" y="102"/>
                      </a:lnTo>
                      <a:lnTo>
                        <a:pt x="678" y="96"/>
                      </a:lnTo>
                      <a:lnTo>
                        <a:pt x="684" y="96"/>
                      </a:lnTo>
                      <a:lnTo>
                        <a:pt x="696" y="90"/>
                      </a:lnTo>
                      <a:lnTo>
                        <a:pt x="702" y="84"/>
                      </a:lnTo>
                      <a:lnTo>
                        <a:pt x="720" y="72"/>
                      </a:lnTo>
                      <a:lnTo>
                        <a:pt x="738" y="66"/>
                      </a:lnTo>
                      <a:lnTo>
                        <a:pt x="756" y="60"/>
                      </a:lnTo>
                      <a:lnTo>
                        <a:pt x="768" y="60"/>
                      </a:lnTo>
                      <a:lnTo>
                        <a:pt x="798" y="72"/>
                      </a:lnTo>
                      <a:lnTo>
                        <a:pt x="804" y="78"/>
                      </a:lnTo>
                      <a:lnTo>
                        <a:pt x="816" y="84"/>
                      </a:lnTo>
                      <a:lnTo>
                        <a:pt x="822" y="84"/>
                      </a:lnTo>
                      <a:lnTo>
                        <a:pt x="828" y="72"/>
                      </a:lnTo>
                      <a:lnTo>
                        <a:pt x="828" y="60"/>
                      </a:lnTo>
                      <a:lnTo>
                        <a:pt x="828" y="36"/>
                      </a:lnTo>
                      <a:lnTo>
                        <a:pt x="828" y="24"/>
                      </a:lnTo>
                      <a:lnTo>
                        <a:pt x="828" y="12"/>
                      </a:lnTo>
                      <a:lnTo>
                        <a:pt x="834" y="12"/>
                      </a:lnTo>
                      <a:lnTo>
                        <a:pt x="852" y="6"/>
                      </a:lnTo>
                      <a:lnTo>
                        <a:pt x="876" y="6"/>
                      </a:lnTo>
                      <a:lnTo>
                        <a:pt x="894" y="6"/>
                      </a:lnTo>
                      <a:lnTo>
                        <a:pt x="906" y="12"/>
                      </a:lnTo>
                      <a:lnTo>
                        <a:pt x="912" y="24"/>
                      </a:lnTo>
                      <a:lnTo>
                        <a:pt x="924" y="24"/>
                      </a:lnTo>
                      <a:lnTo>
                        <a:pt x="930" y="30"/>
                      </a:lnTo>
                      <a:lnTo>
                        <a:pt x="936" y="30"/>
                      </a:lnTo>
                      <a:lnTo>
                        <a:pt x="936" y="36"/>
                      </a:lnTo>
                      <a:lnTo>
                        <a:pt x="942" y="36"/>
                      </a:lnTo>
                      <a:lnTo>
                        <a:pt x="948" y="42"/>
                      </a:lnTo>
                      <a:lnTo>
                        <a:pt x="960" y="48"/>
                      </a:lnTo>
                      <a:lnTo>
                        <a:pt x="966" y="48"/>
                      </a:lnTo>
                      <a:lnTo>
                        <a:pt x="1026" y="60"/>
                      </a:lnTo>
                      <a:lnTo>
                        <a:pt x="1050" y="60"/>
                      </a:lnTo>
                      <a:lnTo>
                        <a:pt x="1050" y="54"/>
                      </a:lnTo>
                      <a:lnTo>
                        <a:pt x="1062" y="54"/>
                      </a:lnTo>
                      <a:lnTo>
                        <a:pt x="1074" y="48"/>
                      </a:lnTo>
                      <a:lnTo>
                        <a:pt x="1086" y="42"/>
                      </a:lnTo>
                      <a:lnTo>
                        <a:pt x="1104" y="36"/>
                      </a:lnTo>
                      <a:lnTo>
                        <a:pt x="1116" y="30"/>
                      </a:lnTo>
                      <a:lnTo>
                        <a:pt x="1122" y="24"/>
                      </a:lnTo>
                      <a:lnTo>
                        <a:pt x="1128" y="18"/>
                      </a:lnTo>
                      <a:lnTo>
                        <a:pt x="1134" y="18"/>
                      </a:lnTo>
                      <a:lnTo>
                        <a:pt x="1140" y="12"/>
                      </a:lnTo>
                      <a:lnTo>
                        <a:pt x="1146" y="6"/>
                      </a:lnTo>
                      <a:lnTo>
                        <a:pt x="1158" y="0"/>
                      </a:lnTo>
                      <a:lnTo>
                        <a:pt x="1158" y="6"/>
                      </a:lnTo>
                      <a:lnTo>
                        <a:pt x="1164" y="6"/>
                      </a:lnTo>
                      <a:lnTo>
                        <a:pt x="1164" y="12"/>
                      </a:lnTo>
                      <a:lnTo>
                        <a:pt x="1170" y="24"/>
                      </a:lnTo>
                      <a:lnTo>
                        <a:pt x="1176" y="36"/>
                      </a:lnTo>
                      <a:lnTo>
                        <a:pt x="1188" y="42"/>
                      </a:lnTo>
                      <a:lnTo>
                        <a:pt x="1200" y="54"/>
                      </a:lnTo>
                      <a:lnTo>
                        <a:pt x="1224" y="84"/>
                      </a:lnTo>
                      <a:lnTo>
                        <a:pt x="1224" y="90"/>
                      </a:lnTo>
                      <a:lnTo>
                        <a:pt x="1236" y="96"/>
                      </a:lnTo>
                      <a:lnTo>
                        <a:pt x="1236" y="108"/>
                      </a:lnTo>
                      <a:lnTo>
                        <a:pt x="1248" y="114"/>
                      </a:lnTo>
                      <a:lnTo>
                        <a:pt x="1254" y="114"/>
                      </a:lnTo>
                      <a:lnTo>
                        <a:pt x="1260" y="114"/>
                      </a:lnTo>
                      <a:lnTo>
                        <a:pt x="1296" y="114"/>
                      </a:lnTo>
                      <a:lnTo>
                        <a:pt x="1302" y="114"/>
                      </a:lnTo>
                      <a:lnTo>
                        <a:pt x="1320" y="108"/>
                      </a:lnTo>
                      <a:lnTo>
                        <a:pt x="1326" y="108"/>
                      </a:lnTo>
                      <a:lnTo>
                        <a:pt x="1326" y="138"/>
                      </a:lnTo>
                      <a:lnTo>
                        <a:pt x="1326" y="210"/>
                      </a:lnTo>
                      <a:lnTo>
                        <a:pt x="1320" y="252"/>
                      </a:lnTo>
                      <a:lnTo>
                        <a:pt x="1320" y="270"/>
                      </a:lnTo>
                      <a:lnTo>
                        <a:pt x="1320" y="288"/>
                      </a:lnTo>
                      <a:lnTo>
                        <a:pt x="1320" y="318"/>
                      </a:lnTo>
                      <a:lnTo>
                        <a:pt x="1326" y="354"/>
                      </a:lnTo>
                      <a:lnTo>
                        <a:pt x="1326" y="372"/>
                      </a:lnTo>
                      <a:lnTo>
                        <a:pt x="1332" y="420"/>
                      </a:lnTo>
                      <a:lnTo>
                        <a:pt x="1332" y="450"/>
                      </a:lnTo>
                      <a:lnTo>
                        <a:pt x="1338" y="480"/>
                      </a:lnTo>
                      <a:lnTo>
                        <a:pt x="1344" y="486"/>
                      </a:lnTo>
                      <a:lnTo>
                        <a:pt x="1338" y="492"/>
                      </a:lnTo>
                      <a:lnTo>
                        <a:pt x="1344" y="492"/>
                      </a:lnTo>
                      <a:lnTo>
                        <a:pt x="1344" y="498"/>
                      </a:lnTo>
                      <a:lnTo>
                        <a:pt x="1350" y="498"/>
                      </a:lnTo>
                      <a:lnTo>
                        <a:pt x="1350" y="522"/>
                      </a:lnTo>
                      <a:lnTo>
                        <a:pt x="1362" y="564"/>
                      </a:lnTo>
                      <a:lnTo>
                        <a:pt x="1368" y="582"/>
                      </a:lnTo>
                      <a:lnTo>
                        <a:pt x="1380" y="600"/>
                      </a:lnTo>
                      <a:lnTo>
                        <a:pt x="1386" y="636"/>
                      </a:lnTo>
                      <a:lnTo>
                        <a:pt x="1380" y="660"/>
                      </a:lnTo>
                      <a:lnTo>
                        <a:pt x="1380" y="678"/>
                      </a:lnTo>
                      <a:lnTo>
                        <a:pt x="1380" y="684"/>
                      </a:lnTo>
                      <a:lnTo>
                        <a:pt x="1374" y="684"/>
                      </a:lnTo>
                      <a:lnTo>
                        <a:pt x="1368" y="690"/>
                      </a:lnTo>
                      <a:lnTo>
                        <a:pt x="1356" y="702"/>
                      </a:lnTo>
                      <a:lnTo>
                        <a:pt x="1350" y="708"/>
                      </a:lnTo>
                      <a:lnTo>
                        <a:pt x="1356" y="714"/>
                      </a:lnTo>
                      <a:lnTo>
                        <a:pt x="1368" y="726"/>
                      </a:lnTo>
                      <a:lnTo>
                        <a:pt x="1380" y="738"/>
                      </a:lnTo>
                      <a:lnTo>
                        <a:pt x="1386" y="744"/>
                      </a:lnTo>
                      <a:lnTo>
                        <a:pt x="1392" y="744"/>
                      </a:lnTo>
                      <a:lnTo>
                        <a:pt x="1410" y="750"/>
                      </a:lnTo>
                      <a:lnTo>
                        <a:pt x="1416" y="756"/>
                      </a:lnTo>
                      <a:lnTo>
                        <a:pt x="1422" y="756"/>
                      </a:lnTo>
                      <a:lnTo>
                        <a:pt x="1422" y="762"/>
                      </a:lnTo>
                      <a:lnTo>
                        <a:pt x="1428" y="774"/>
                      </a:lnTo>
                      <a:lnTo>
                        <a:pt x="1428" y="780"/>
                      </a:lnTo>
                      <a:lnTo>
                        <a:pt x="1434" y="780"/>
                      </a:lnTo>
                      <a:lnTo>
                        <a:pt x="1440" y="798"/>
                      </a:lnTo>
                      <a:lnTo>
                        <a:pt x="1422" y="816"/>
                      </a:lnTo>
                      <a:lnTo>
                        <a:pt x="1386" y="810"/>
                      </a:lnTo>
                      <a:lnTo>
                        <a:pt x="1380" y="816"/>
                      </a:lnTo>
                      <a:lnTo>
                        <a:pt x="1374" y="840"/>
                      </a:lnTo>
                      <a:lnTo>
                        <a:pt x="1350" y="852"/>
                      </a:lnTo>
                      <a:lnTo>
                        <a:pt x="1350" y="858"/>
                      </a:lnTo>
                      <a:lnTo>
                        <a:pt x="1350" y="864"/>
                      </a:lnTo>
                      <a:lnTo>
                        <a:pt x="1344" y="864"/>
                      </a:lnTo>
                      <a:lnTo>
                        <a:pt x="1338" y="870"/>
                      </a:lnTo>
                      <a:lnTo>
                        <a:pt x="1332" y="876"/>
                      </a:lnTo>
                      <a:lnTo>
                        <a:pt x="1314" y="876"/>
                      </a:lnTo>
                      <a:lnTo>
                        <a:pt x="1314" y="870"/>
                      </a:lnTo>
                      <a:lnTo>
                        <a:pt x="1308" y="870"/>
                      </a:lnTo>
                      <a:lnTo>
                        <a:pt x="1302" y="864"/>
                      </a:lnTo>
                      <a:lnTo>
                        <a:pt x="1296" y="864"/>
                      </a:lnTo>
                      <a:lnTo>
                        <a:pt x="1284" y="870"/>
                      </a:lnTo>
                      <a:lnTo>
                        <a:pt x="1266" y="870"/>
                      </a:lnTo>
                      <a:lnTo>
                        <a:pt x="1260" y="870"/>
                      </a:lnTo>
                      <a:lnTo>
                        <a:pt x="1248" y="876"/>
                      </a:lnTo>
                      <a:lnTo>
                        <a:pt x="1236" y="876"/>
                      </a:lnTo>
                      <a:lnTo>
                        <a:pt x="1230" y="882"/>
                      </a:lnTo>
                      <a:lnTo>
                        <a:pt x="1224" y="894"/>
                      </a:lnTo>
                      <a:lnTo>
                        <a:pt x="1218" y="918"/>
                      </a:lnTo>
                      <a:lnTo>
                        <a:pt x="1218" y="930"/>
                      </a:lnTo>
                      <a:lnTo>
                        <a:pt x="1218" y="942"/>
                      </a:lnTo>
                      <a:lnTo>
                        <a:pt x="1212" y="948"/>
                      </a:lnTo>
                      <a:lnTo>
                        <a:pt x="1200" y="984"/>
                      </a:lnTo>
                      <a:lnTo>
                        <a:pt x="1194" y="1008"/>
                      </a:lnTo>
                      <a:lnTo>
                        <a:pt x="1218" y="1038"/>
                      </a:lnTo>
                      <a:lnTo>
                        <a:pt x="1224" y="1044"/>
                      </a:lnTo>
                      <a:lnTo>
                        <a:pt x="1224" y="1062"/>
                      </a:lnTo>
                      <a:lnTo>
                        <a:pt x="1236" y="1080"/>
                      </a:lnTo>
                      <a:lnTo>
                        <a:pt x="1236" y="1086"/>
                      </a:lnTo>
                      <a:lnTo>
                        <a:pt x="1230" y="1092"/>
                      </a:lnTo>
                      <a:lnTo>
                        <a:pt x="1224" y="1110"/>
                      </a:lnTo>
                      <a:lnTo>
                        <a:pt x="1218" y="1122"/>
                      </a:lnTo>
                      <a:lnTo>
                        <a:pt x="1224" y="1140"/>
                      </a:lnTo>
                      <a:lnTo>
                        <a:pt x="1218" y="1146"/>
                      </a:lnTo>
                      <a:lnTo>
                        <a:pt x="1218" y="1152"/>
                      </a:lnTo>
                      <a:lnTo>
                        <a:pt x="1212" y="116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97" name="Freeform 37">
                  <a:extLst>
                    <a:ext uri="{FF2B5EF4-FFF2-40B4-BE49-F238E27FC236}">
                      <a16:creationId xmlns:a16="http://schemas.microsoft.com/office/drawing/2014/main" xmlns="" id="{FB3E7E69-847A-406A-9217-F24B3B66DAF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04" y="1021"/>
                  <a:ext cx="619" cy="632"/>
                </a:xfrm>
                <a:custGeom>
                  <a:avLst/>
                  <a:gdLst>
                    <a:gd name="T0" fmla="*/ 75 w 1398"/>
                    <a:gd name="T1" fmla="*/ 48 h 1428"/>
                    <a:gd name="T2" fmla="*/ 68 w 1398"/>
                    <a:gd name="T3" fmla="*/ 54 h 1428"/>
                    <a:gd name="T4" fmla="*/ 57 w 1398"/>
                    <a:gd name="T5" fmla="*/ 59 h 1428"/>
                    <a:gd name="T6" fmla="*/ 55 w 1398"/>
                    <a:gd name="T7" fmla="*/ 68 h 1428"/>
                    <a:gd name="T8" fmla="*/ 55 w 1398"/>
                    <a:gd name="T9" fmla="*/ 77 h 1428"/>
                    <a:gd name="T10" fmla="*/ 57 w 1398"/>
                    <a:gd name="T11" fmla="*/ 81 h 1428"/>
                    <a:gd name="T12" fmla="*/ 56 w 1398"/>
                    <a:gd name="T13" fmla="*/ 86 h 1428"/>
                    <a:gd name="T14" fmla="*/ 57 w 1398"/>
                    <a:gd name="T15" fmla="*/ 89 h 1428"/>
                    <a:gd name="T16" fmla="*/ 58 w 1398"/>
                    <a:gd name="T17" fmla="*/ 92 h 1428"/>
                    <a:gd name="T18" fmla="*/ 58 w 1398"/>
                    <a:gd name="T19" fmla="*/ 96 h 1428"/>
                    <a:gd name="T20" fmla="*/ 49 w 1398"/>
                    <a:gd name="T21" fmla="*/ 100 h 1428"/>
                    <a:gd name="T22" fmla="*/ 47 w 1398"/>
                    <a:gd name="T23" fmla="*/ 108 h 1428"/>
                    <a:gd name="T24" fmla="*/ 48 w 1398"/>
                    <a:gd name="T25" fmla="*/ 113 h 1428"/>
                    <a:gd name="T26" fmla="*/ 43 w 1398"/>
                    <a:gd name="T27" fmla="*/ 114 h 1428"/>
                    <a:gd name="T28" fmla="*/ 39 w 1398"/>
                    <a:gd name="T29" fmla="*/ 113 h 1428"/>
                    <a:gd name="T30" fmla="*/ 33 w 1398"/>
                    <a:gd name="T31" fmla="*/ 109 h 1428"/>
                    <a:gd name="T32" fmla="*/ 29 w 1398"/>
                    <a:gd name="T33" fmla="*/ 114 h 1428"/>
                    <a:gd name="T34" fmla="*/ 22 w 1398"/>
                    <a:gd name="T35" fmla="*/ 115 h 1428"/>
                    <a:gd name="T36" fmla="*/ 21 w 1398"/>
                    <a:gd name="T37" fmla="*/ 121 h 1428"/>
                    <a:gd name="T38" fmla="*/ 12 w 1398"/>
                    <a:gd name="T39" fmla="*/ 119 h 1428"/>
                    <a:gd name="T40" fmla="*/ 9 w 1398"/>
                    <a:gd name="T41" fmla="*/ 113 h 1428"/>
                    <a:gd name="T42" fmla="*/ 2 w 1398"/>
                    <a:gd name="T43" fmla="*/ 109 h 1428"/>
                    <a:gd name="T44" fmla="*/ 4 w 1398"/>
                    <a:gd name="T45" fmla="*/ 103 h 1428"/>
                    <a:gd name="T46" fmla="*/ 2 w 1398"/>
                    <a:gd name="T47" fmla="*/ 91 h 1428"/>
                    <a:gd name="T48" fmla="*/ 6 w 1398"/>
                    <a:gd name="T49" fmla="*/ 85 h 1428"/>
                    <a:gd name="T50" fmla="*/ 10 w 1398"/>
                    <a:gd name="T51" fmla="*/ 85 h 1428"/>
                    <a:gd name="T52" fmla="*/ 15 w 1398"/>
                    <a:gd name="T53" fmla="*/ 82 h 1428"/>
                    <a:gd name="T54" fmla="*/ 20 w 1398"/>
                    <a:gd name="T55" fmla="*/ 77 h 1428"/>
                    <a:gd name="T56" fmla="*/ 16 w 1398"/>
                    <a:gd name="T57" fmla="*/ 73 h 1428"/>
                    <a:gd name="T58" fmla="*/ 16 w 1398"/>
                    <a:gd name="T59" fmla="*/ 69 h 1428"/>
                    <a:gd name="T60" fmla="*/ 14 w 1398"/>
                    <a:gd name="T61" fmla="*/ 54 h 1428"/>
                    <a:gd name="T62" fmla="*/ 12 w 1398"/>
                    <a:gd name="T63" fmla="*/ 48 h 1428"/>
                    <a:gd name="T64" fmla="*/ 11 w 1398"/>
                    <a:gd name="T65" fmla="*/ 31 h 1428"/>
                    <a:gd name="T66" fmla="*/ 14 w 1398"/>
                    <a:gd name="T67" fmla="*/ 18 h 1428"/>
                    <a:gd name="T68" fmla="*/ 19 w 1398"/>
                    <a:gd name="T69" fmla="*/ 15 h 1428"/>
                    <a:gd name="T70" fmla="*/ 26 w 1398"/>
                    <a:gd name="T71" fmla="*/ 13 h 1428"/>
                    <a:gd name="T72" fmla="*/ 34 w 1398"/>
                    <a:gd name="T73" fmla="*/ 12 h 1428"/>
                    <a:gd name="T74" fmla="*/ 39 w 1398"/>
                    <a:gd name="T75" fmla="*/ 9 h 1428"/>
                    <a:gd name="T76" fmla="*/ 43 w 1398"/>
                    <a:gd name="T77" fmla="*/ 7 h 1428"/>
                    <a:gd name="T78" fmla="*/ 48 w 1398"/>
                    <a:gd name="T79" fmla="*/ 3 h 1428"/>
                    <a:gd name="T80" fmla="*/ 54 w 1398"/>
                    <a:gd name="T81" fmla="*/ 0 h 1428"/>
                    <a:gd name="T82" fmla="*/ 58 w 1398"/>
                    <a:gd name="T83" fmla="*/ 0 h 1428"/>
                    <a:gd name="T84" fmla="*/ 66 w 1398"/>
                    <a:gd name="T85" fmla="*/ 2 h 1428"/>
                    <a:gd name="T86" fmla="*/ 70 w 1398"/>
                    <a:gd name="T87" fmla="*/ 3 h 1428"/>
                    <a:gd name="T88" fmla="*/ 75 w 1398"/>
                    <a:gd name="T89" fmla="*/ 6 h 1428"/>
                    <a:gd name="T90" fmla="*/ 80 w 1398"/>
                    <a:gd name="T91" fmla="*/ 9 h 1428"/>
                    <a:gd name="T92" fmla="*/ 83 w 1398"/>
                    <a:gd name="T93" fmla="*/ 12 h 1428"/>
                    <a:gd name="T94" fmla="*/ 87 w 1398"/>
                    <a:gd name="T95" fmla="*/ 15 h 1428"/>
                    <a:gd name="T96" fmla="*/ 94 w 1398"/>
                    <a:gd name="T97" fmla="*/ 15 h 1428"/>
                    <a:gd name="T98" fmla="*/ 99 w 1398"/>
                    <a:gd name="T99" fmla="*/ 21 h 1428"/>
                    <a:gd name="T100" fmla="*/ 103 w 1398"/>
                    <a:gd name="T101" fmla="*/ 23 h 1428"/>
                    <a:gd name="T102" fmla="*/ 110 w 1398"/>
                    <a:gd name="T103" fmla="*/ 26 h 1428"/>
                    <a:gd name="T104" fmla="*/ 116 w 1398"/>
                    <a:gd name="T105" fmla="*/ 27 h 1428"/>
                    <a:gd name="T106" fmla="*/ 120 w 1398"/>
                    <a:gd name="T107" fmla="*/ 27 h 1428"/>
                    <a:gd name="T108" fmla="*/ 116 w 1398"/>
                    <a:gd name="T109" fmla="*/ 35 h 1428"/>
                    <a:gd name="T110" fmla="*/ 104 w 1398"/>
                    <a:gd name="T111" fmla="*/ 37 h 1428"/>
                    <a:gd name="T112" fmla="*/ 97 w 1398"/>
                    <a:gd name="T113" fmla="*/ 34 h 1428"/>
                    <a:gd name="T114" fmla="*/ 91 w 1398"/>
                    <a:gd name="T115" fmla="*/ 29 h 1428"/>
                    <a:gd name="T116" fmla="*/ 75 w 1398"/>
                    <a:gd name="T117" fmla="*/ 29 h 1428"/>
                    <a:gd name="T118" fmla="*/ 72 w 1398"/>
                    <a:gd name="T119" fmla="*/ 39 h 1428"/>
                    <a:gd name="T120" fmla="*/ 80 w 1398"/>
                    <a:gd name="T121" fmla="*/ 41 h 142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98"/>
                    <a:gd name="T184" fmla="*/ 0 h 1428"/>
                    <a:gd name="T185" fmla="*/ 1398 w 1398"/>
                    <a:gd name="T186" fmla="*/ 1428 h 142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98" h="1428">
                      <a:moveTo>
                        <a:pt x="924" y="474"/>
                      </a:moveTo>
                      <a:lnTo>
                        <a:pt x="900" y="480"/>
                      </a:lnTo>
                      <a:lnTo>
                        <a:pt x="864" y="486"/>
                      </a:lnTo>
                      <a:lnTo>
                        <a:pt x="864" y="504"/>
                      </a:lnTo>
                      <a:lnTo>
                        <a:pt x="858" y="522"/>
                      </a:lnTo>
                      <a:lnTo>
                        <a:pt x="864" y="528"/>
                      </a:lnTo>
                      <a:lnTo>
                        <a:pt x="864" y="552"/>
                      </a:lnTo>
                      <a:lnTo>
                        <a:pt x="852" y="552"/>
                      </a:lnTo>
                      <a:lnTo>
                        <a:pt x="846" y="564"/>
                      </a:lnTo>
                      <a:lnTo>
                        <a:pt x="840" y="582"/>
                      </a:lnTo>
                      <a:lnTo>
                        <a:pt x="834" y="594"/>
                      </a:lnTo>
                      <a:lnTo>
                        <a:pt x="828" y="606"/>
                      </a:lnTo>
                      <a:lnTo>
                        <a:pt x="828" y="618"/>
                      </a:lnTo>
                      <a:lnTo>
                        <a:pt x="786" y="630"/>
                      </a:lnTo>
                      <a:lnTo>
                        <a:pt x="774" y="636"/>
                      </a:lnTo>
                      <a:lnTo>
                        <a:pt x="762" y="642"/>
                      </a:lnTo>
                      <a:lnTo>
                        <a:pt x="744" y="648"/>
                      </a:lnTo>
                      <a:lnTo>
                        <a:pt x="714" y="660"/>
                      </a:lnTo>
                      <a:lnTo>
                        <a:pt x="696" y="666"/>
                      </a:lnTo>
                      <a:lnTo>
                        <a:pt x="666" y="672"/>
                      </a:lnTo>
                      <a:lnTo>
                        <a:pt x="654" y="684"/>
                      </a:lnTo>
                      <a:lnTo>
                        <a:pt x="648" y="684"/>
                      </a:lnTo>
                      <a:lnTo>
                        <a:pt x="642" y="696"/>
                      </a:lnTo>
                      <a:lnTo>
                        <a:pt x="636" y="696"/>
                      </a:lnTo>
                      <a:lnTo>
                        <a:pt x="630" y="714"/>
                      </a:lnTo>
                      <a:lnTo>
                        <a:pt x="624" y="738"/>
                      </a:lnTo>
                      <a:lnTo>
                        <a:pt x="624" y="762"/>
                      </a:lnTo>
                      <a:lnTo>
                        <a:pt x="630" y="780"/>
                      </a:lnTo>
                      <a:lnTo>
                        <a:pt x="636" y="804"/>
                      </a:lnTo>
                      <a:lnTo>
                        <a:pt x="642" y="822"/>
                      </a:lnTo>
                      <a:lnTo>
                        <a:pt x="642" y="828"/>
                      </a:lnTo>
                      <a:lnTo>
                        <a:pt x="636" y="828"/>
                      </a:lnTo>
                      <a:lnTo>
                        <a:pt x="636" y="834"/>
                      </a:lnTo>
                      <a:lnTo>
                        <a:pt x="636" y="870"/>
                      </a:lnTo>
                      <a:lnTo>
                        <a:pt x="636" y="882"/>
                      </a:lnTo>
                      <a:lnTo>
                        <a:pt x="636" y="906"/>
                      </a:lnTo>
                      <a:lnTo>
                        <a:pt x="630" y="906"/>
                      </a:lnTo>
                      <a:lnTo>
                        <a:pt x="636" y="918"/>
                      </a:lnTo>
                      <a:lnTo>
                        <a:pt x="642" y="918"/>
                      </a:lnTo>
                      <a:lnTo>
                        <a:pt x="642" y="930"/>
                      </a:lnTo>
                      <a:lnTo>
                        <a:pt x="648" y="936"/>
                      </a:lnTo>
                      <a:lnTo>
                        <a:pt x="654" y="936"/>
                      </a:lnTo>
                      <a:lnTo>
                        <a:pt x="654" y="942"/>
                      </a:lnTo>
                      <a:lnTo>
                        <a:pt x="654" y="948"/>
                      </a:lnTo>
                      <a:lnTo>
                        <a:pt x="648" y="954"/>
                      </a:lnTo>
                      <a:lnTo>
                        <a:pt x="648" y="960"/>
                      </a:lnTo>
                      <a:lnTo>
                        <a:pt x="648" y="966"/>
                      </a:lnTo>
                      <a:lnTo>
                        <a:pt x="648" y="972"/>
                      </a:lnTo>
                      <a:lnTo>
                        <a:pt x="648" y="990"/>
                      </a:lnTo>
                      <a:lnTo>
                        <a:pt x="654" y="996"/>
                      </a:lnTo>
                      <a:lnTo>
                        <a:pt x="648" y="1002"/>
                      </a:lnTo>
                      <a:lnTo>
                        <a:pt x="648" y="1008"/>
                      </a:lnTo>
                      <a:lnTo>
                        <a:pt x="654" y="1014"/>
                      </a:lnTo>
                      <a:lnTo>
                        <a:pt x="654" y="1020"/>
                      </a:lnTo>
                      <a:lnTo>
                        <a:pt x="654" y="1026"/>
                      </a:lnTo>
                      <a:lnTo>
                        <a:pt x="660" y="1026"/>
                      </a:lnTo>
                      <a:lnTo>
                        <a:pt x="660" y="1032"/>
                      </a:lnTo>
                      <a:lnTo>
                        <a:pt x="660" y="1038"/>
                      </a:lnTo>
                      <a:lnTo>
                        <a:pt x="666" y="1044"/>
                      </a:lnTo>
                      <a:lnTo>
                        <a:pt x="672" y="1050"/>
                      </a:lnTo>
                      <a:lnTo>
                        <a:pt x="672" y="1056"/>
                      </a:lnTo>
                      <a:lnTo>
                        <a:pt x="672" y="1062"/>
                      </a:lnTo>
                      <a:lnTo>
                        <a:pt x="672" y="1068"/>
                      </a:lnTo>
                      <a:lnTo>
                        <a:pt x="672" y="1074"/>
                      </a:lnTo>
                      <a:lnTo>
                        <a:pt x="678" y="1074"/>
                      </a:lnTo>
                      <a:lnTo>
                        <a:pt x="678" y="1080"/>
                      </a:lnTo>
                      <a:lnTo>
                        <a:pt x="678" y="1086"/>
                      </a:lnTo>
                      <a:lnTo>
                        <a:pt x="672" y="1092"/>
                      </a:lnTo>
                      <a:lnTo>
                        <a:pt x="672" y="1098"/>
                      </a:lnTo>
                      <a:lnTo>
                        <a:pt x="672" y="1104"/>
                      </a:lnTo>
                      <a:lnTo>
                        <a:pt x="666" y="1116"/>
                      </a:lnTo>
                      <a:lnTo>
                        <a:pt x="624" y="1122"/>
                      </a:lnTo>
                      <a:lnTo>
                        <a:pt x="576" y="1134"/>
                      </a:lnTo>
                      <a:lnTo>
                        <a:pt x="570" y="1140"/>
                      </a:lnTo>
                      <a:lnTo>
                        <a:pt x="570" y="1146"/>
                      </a:lnTo>
                      <a:lnTo>
                        <a:pt x="564" y="1146"/>
                      </a:lnTo>
                      <a:lnTo>
                        <a:pt x="564" y="1152"/>
                      </a:lnTo>
                      <a:lnTo>
                        <a:pt x="564" y="1164"/>
                      </a:lnTo>
                      <a:lnTo>
                        <a:pt x="564" y="1170"/>
                      </a:lnTo>
                      <a:lnTo>
                        <a:pt x="564" y="1176"/>
                      </a:lnTo>
                      <a:lnTo>
                        <a:pt x="546" y="1176"/>
                      </a:lnTo>
                      <a:lnTo>
                        <a:pt x="540" y="1212"/>
                      </a:lnTo>
                      <a:lnTo>
                        <a:pt x="540" y="1230"/>
                      </a:lnTo>
                      <a:lnTo>
                        <a:pt x="546" y="1242"/>
                      </a:lnTo>
                      <a:lnTo>
                        <a:pt x="546" y="1254"/>
                      </a:lnTo>
                      <a:lnTo>
                        <a:pt x="558" y="1266"/>
                      </a:lnTo>
                      <a:lnTo>
                        <a:pt x="576" y="1272"/>
                      </a:lnTo>
                      <a:lnTo>
                        <a:pt x="570" y="1278"/>
                      </a:lnTo>
                      <a:lnTo>
                        <a:pt x="576" y="1284"/>
                      </a:lnTo>
                      <a:lnTo>
                        <a:pt x="570" y="1296"/>
                      </a:lnTo>
                      <a:lnTo>
                        <a:pt x="558" y="1302"/>
                      </a:lnTo>
                      <a:lnTo>
                        <a:pt x="540" y="1308"/>
                      </a:lnTo>
                      <a:lnTo>
                        <a:pt x="522" y="1314"/>
                      </a:lnTo>
                      <a:lnTo>
                        <a:pt x="516" y="1314"/>
                      </a:lnTo>
                      <a:lnTo>
                        <a:pt x="510" y="1314"/>
                      </a:lnTo>
                      <a:lnTo>
                        <a:pt x="504" y="1314"/>
                      </a:lnTo>
                      <a:lnTo>
                        <a:pt x="498" y="1320"/>
                      </a:lnTo>
                      <a:lnTo>
                        <a:pt x="492" y="1320"/>
                      </a:lnTo>
                      <a:lnTo>
                        <a:pt x="492" y="1326"/>
                      </a:lnTo>
                      <a:lnTo>
                        <a:pt x="486" y="1326"/>
                      </a:lnTo>
                      <a:lnTo>
                        <a:pt x="480" y="1326"/>
                      </a:lnTo>
                      <a:lnTo>
                        <a:pt x="480" y="1320"/>
                      </a:lnTo>
                      <a:lnTo>
                        <a:pt x="468" y="1314"/>
                      </a:lnTo>
                      <a:lnTo>
                        <a:pt x="462" y="1308"/>
                      </a:lnTo>
                      <a:lnTo>
                        <a:pt x="456" y="1302"/>
                      </a:lnTo>
                      <a:lnTo>
                        <a:pt x="444" y="1296"/>
                      </a:lnTo>
                      <a:lnTo>
                        <a:pt x="420" y="1290"/>
                      </a:lnTo>
                      <a:lnTo>
                        <a:pt x="414" y="1278"/>
                      </a:lnTo>
                      <a:lnTo>
                        <a:pt x="408" y="1278"/>
                      </a:lnTo>
                      <a:lnTo>
                        <a:pt x="408" y="1266"/>
                      </a:lnTo>
                      <a:lnTo>
                        <a:pt x="402" y="1260"/>
                      </a:lnTo>
                      <a:lnTo>
                        <a:pt x="384" y="1260"/>
                      </a:lnTo>
                      <a:lnTo>
                        <a:pt x="372" y="1266"/>
                      </a:lnTo>
                      <a:lnTo>
                        <a:pt x="360" y="1272"/>
                      </a:lnTo>
                      <a:lnTo>
                        <a:pt x="348" y="1272"/>
                      </a:lnTo>
                      <a:lnTo>
                        <a:pt x="342" y="1284"/>
                      </a:lnTo>
                      <a:lnTo>
                        <a:pt x="336" y="1290"/>
                      </a:lnTo>
                      <a:lnTo>
                        <a:pt x="336" y="1308"/>
                      </a:lnTo>
                      <a:lnTo>
                        <a:pt x="336" y="1314"/>
                      </a:lnTo>
                      <a:lnTo>
                        <a:pt x="336" y="1320"/>
                      </a:lnTo>
                      <a:lnTo>
                        <a:pt x="330" y="1326"/>
                      </a:lnTo>
                      <a:lnTo>
                        <a:pt x="330" y="1332"/>
                      </a:lnTo>
                      <a:lnTo>
                        <a:pt x="330" y="1338"/>
                      </a:lnTo>
                      <a:lnTo>
                        <a:pt x="300" y="1338"/>
                      </a:lnTo>
                      <a:lnTo>
                        <a:pt x="288" y="1338"/>
                      </a:lnTo>
                      <a:lnTo>
                        <a:pt x="258" y="1326"/>
                      </a:lnTo>
                      <a:lnTo>
                        <a:pt x="246" y="1332"/>
                      </a:lnTo>
                      <a:lnTo>
                        <a:pt x="240" y="1338"/>
                      </a:lnTo>
                      <a:lnTo>
                        <a:pt x="234" y="1338"/>
                      </a:lnTo>
                      <a:lnTo>
                        <a:pt x="228" y="1350"/>
                      </a:lnTo>
                      <a:lnTo>
                        <a:pt x="228" y="1374"/>
                      </a:lnTo>
                      <a:lnTo>
                        <a:pt x="234" y="1392"/>
                      </a:lnTo>
                      <a:lnTo>
                        <a:pt x="246" y="1398"/>
                      </a:lnTo>
                      <a:lnTo>
                        <a:pt x="246" y="1410"/>
                      </a:lnTo>
                      <a:lnTo>
                        <a:pt x="216" y="1428"/>
                      </a:lnTo>
                      <a:lnTo>
                        <a:pt x="198" y="1428"/>
                      </a:lnTo>
                      <a:lnTo>
                        <a:pt x="192" y="1422"/>
                      </a:lnTo>
                      <a:lnTo>
                        <a:pt x="174" y="1410"/>
                      </a:lnTo>
                      <a:lnTo>
                        <a:pt x="156" y="1386"/>
                      </a:lnTo>
                      <a:lnTo>
                        <a:pt x="132" y="1374"/>
                      </a:lnTo>
                      <a:lnTo>
                        <a:pt x="108" y="1368"/>
                      </a:lnTo>
                      <a:lnTo>
                        <a:pt x="84" y="1368"/>
                      </a:lnTo>
                      <a:lnTo>
                        <a:pt x="96" y="1356"/>
                      </a:lnTo>
                      <a:lnTo>
                        <a:pt x="102" y="1344"/>
                      </a:lnTo>
                      <a:lnTo>
                        <a:pt x="102" y="1332"/>
                      </a:lnTo>
                      <a:lnTo>
                        <a:pt x="108" y="1320"/>
                      </a:lnTo>
                      <a:lnTo>
                        <a:pt x="108" y="1302"/>
                      </a:lnTo>
                      <a:lnTo>
                        <a:pt x="96" y="1278"/>
                      </a:lnTo>
                      <a:lnTo>
                        <a:pt x="66" y="1284"/>
                      </a:lnTo>
                      <a:lnTo>
                        <a:pt x="54" y="1278"/>
                      </a:lnTo>
                      <a:lnTo>
                        <a:pt x="36" y="1278"/>
                      </a:lnTo>
                      <a:lnTo>
                        <a:pt x="18" y="1284"/>
                      </a:lnTo>
                      <a:lnTo>
                        <a:pt x="18" y="1272"/>
                      </a:lnTo>
                      <a:lnTo>
                        <a:pt x="24" y="1260"/>
                      </a:lnTo>
                      <a:lnTo>
                        <a:pt x="24" y="1254"/>
                      </a:lnTo>
                      <a:lnTo>
                        <a:pt x="30" y="1248"/>
                      </a:lnTo>
                      <a:lnTo>
                        <a:pt x="24" y="1230"/>
                      </a:lnTo>
                      <a:lnTo>
                        <a:pt x="30" y="1218"/>
                      </a:lnTo>
                      <a:lnTo>
                        <a:pt x="36" y="1200"/>
                      </a:lnTo>
                      <a:lnTo>
                        <a:pt x="42" y="1194"/>
                      </a:lnTo>
                      <a:lnTo>
                        <a:pt x="42" y="1188"/>
                      </a:lnTo>
                      <a:lnTo>
                        <a:pt x="30" y="1170"/>
                      </a:lnTo>
                      <a:lnTo>
                        <a:pt x="30" y="1152"/>
                      </a:lnTo>
                      <a:lnTo>
                        <a:pt x="24" y="1146"/>
                      </a:lnTo>
                      <a:lnTo>
                        <a:pt x="0" y="1116"/>
                      </a:lnTo>
                      <a:lnTo>
                        <a:pt x="6" y="1092"/>
                      </a:lnTo>
                      <a:lnTo>
                        <a:pt x="18" y="1056"/>
                      </a:lnTo>
                      <a:lnTo>
                        <a:pt x="24" y="1050"/>
                      </a:lnTo>
                      <a:lnTo>
                        <a:pt x="24" y="1038"/>
                      </a:lnTo>
                      <a:lnTo>
                        <a:pt x="24" y="1026"/>
                      </a:lnTo>
                      <a:lnTo>
                        <a:pt x="30" y="1002"/>
                      </a:lnTo>
                      <a:lnTo>
                        <a:pt x="36" y="990"/>
                      </a:lnTo>
                      <a:lnTo>
                        <a:pt x="42" y="984"/>
                      </a:lnTo>
                      <a:lnTo>
                        <a:pt x="54" y="984"/>
                      </a:lnTo>
                      <a:lnTo>
                        <a:pt x="66" y="978"/>
                      </a:lnTo>
                      <a:lnTo>
                        <a:pt x="72" y="978"/>
                      </a:lnTo>
                      <a:lnTo>
                        <a:pt x="90" y="978"/>
                      </a:lnTo>
                      <a:lnTo>
                        <a:pt x="102" y="972"/>
                      </a:lnTo>
                      <a:lnTo>
                        <a:pt x="108" y="972"/>
                      </a:lnTo>
                      <a:lnTo>
                        <a:pt x="114" y="978"/>
                      </a:lnTo>
                      <a:lnTo>
                        <a:pt x="120" y="978"/>
                      </a:lnTo>
                      <a:lnTo>
                        <a:pt x="120" y="984"/>
                      </a:lnTo>
                      <a:lnTo>
                        <a:pt x="138" y="984"/>
                      </a:lnTo>
                      <a:lnTo>
                        <a:pt x="144" y="978"/>
                      </a:lnTo>
                      <a:lnTo>
                        <a:pt x="150" y="972"/>
                      </a:lnTo>
                      <a:lnTo>
                        <a:pt x="156" y="972"/>
                      </a:lnTo>
                      <a:lnTo>
                        <a:pt x="156" y="966"/>
                      </a:lnTo>
                      <a:lnTo>
                        <a:pt x="156" y="960"/>
                      </a:lnTo>
                      <a:lnTo>
                        <a:pt x="180" y="948"/>
                      </a:lnTo>
                      <a:lnTo>
                        <a:pt x="186" y="924"/>
                      </a:lnTo>
                      <a:lnTo>
                        <a:pt x="192" y="918"/>
                      </a:lnTo>
                      <a:lnTo>
                        <a:pt x="228" y="924"/>
                      </a:lnTo>
                      <a:lnTo>
                        <a:pt x="246" y="906"/>
                      </a:lnTo>
                      <a:lnTo>
                        <a:pt x="240" y="888"/>
                      </a:lnTo>
                      <a:lnTo>
                        <a:pt x="234" y="888"/>
                      </a:lnTo>
                      <a:lnTo>
                        <a:pt x="234" y="882"/>
                      </a:lnTo>
                      <a:lnTo>
                        <a:pt x="228" y="870"/>
                      </a:lnTo>
                      <a:lnTo>
                        <a:pt x="228" y="864"/>
                      </a:lnTo>
                      <a:lnTo>
                        <a:pt x="222" y="864"/>
                      </a:lnTo>
                      <a:lnTo>
                        <a:pt x="216" y="858"/>
                      </a:lnTo>
                      <a:lnTo>
                        <a:pt x="198" y="852"/>
                      </a:lnTo>
                      <a:lnTo>
                        <a:pt x="192" y="852"/>
                      </a:lnTo>
                      <a:lnTo>
                        <a:pt x="186" y="846"/>
                      </a:lnTo>
                      <a:lnTo>
                        <a:pt x="174" y="834"/>
                      </a:lnTo>
                      <a:lnTo>
                        <a:pt x="162" y="822"/>
                      </a:lnTo>
                      <a:lnTo>
                        <a:pt x="156" y="816"/>
                      </a:lnTo>
                      <a:lnTo>
                        <a:pt x="162" y="810"/>
                      </a:lnTo>
                      <a:lnTo>
                        <a:pt x="174" y="798"/>
                      </a:lnTo>
                      <a:lnTo>
                        <a:pt x="180" y="792"/>
                      </a:lnTo>
                      <a:lnTo>
                        <a:pt x="186" y="792"/>
                      </a:lnTo>
                      <a:lnTo>
                        <a:pt x="186" y="786"/>
                      </a:lnTo>
                      <a:lnTo>
                        <a:pt x="186" y="768"/>
                      </a:lnTo>
                      <a:lnTo>
                        <a:pt x="192" y="744"/>
                      </a:lnTo>
                      <a:lnTo>
                        <a:pt x="186" y="708"/>
                      </a:lnTo>
                      <a:lnTo>
                        <a:pt x="174" y="690"/>
                      </a:lnTo>
                      <a:lnTo>
                        <a:pt x="168" y="672"/>
                      </a:lnTo>
                      <a:lnTo>
                        <a:pt x="156" y="630"/>
                      </a:lnTo>
                      <a:lnTo>
                        <a:pt x="156" y="606"/>
                      </a:lnTo>
                      <a:lnTo>
                        <a:pt x="150" y="606"/>
                      </a:lnTo>
                      <a:lnTo>
                        <a:pt x="150" y="600"/>
                      </a:lnTo>
                      <a:lnTo>
                        <a:pt x="144" y="600"/>
                      </a:lnTo>
                      <a:lnTo>
                        <a:pt x="150" y="594"/>
                      </a:lnTo>
                      <a:lnTo>
                        <a:pt x="144" y="588"/>
                      </a:lnTo>
                      <a:lnTo>
                        <a:pt x="138" y="558"/>
                      </a:lnTo>
                      <a:lnTo>
                        <a:pt x="138" y="528"/>
                      </a:lnTo>
                      <a:lnTo>
                        <a:pt x="132" y="480"/>
                      </a:lnTo>
                      <a:lnTo>
                        <a:pt x="132" y="462"/>
                      </a:lnTo>
                      <a:lnTo>
                        <a:pt x="126" y="426"/>
                      </a:lnTo>
                      <a:lnTo>
                        <a:pt x="126" y="396"/>
                      </a:lnTo>
                      <a:lnTo>
                        <a:pt x="126" y="378"/>
                      </a:lnTo>
                      <a:lnTo>
                        <a:pt x="126" y="360"/>
                      </a:lnTo>
                      <a:lnTo>
                        <a:pt x="132" y="318"/>
                      </a:lnTo>
                      <a:lnTo>
                        <a:pt x="132" y="246"/>
                      </a:lnTo>
                      <a:lnTo>
                        <a:pt x="132" y="216"/>
                      </a:lnTo>
                      <a:lnTo>
                        <a:pt x="138" y="216"/>
                      </a:lnTo>
                      <a:lnTo>
                        <a:pt x="144" y="216"/>
                      </a:lnTo>
                      <a:lnTo>
                        <a:pt x="156" y="210"/>
                      </a:lnTo>
                      <a:lnTo>
                        <a:pt x="162" y="210"/>
                      </a:lnTo>
                      <a:lnTo>
                        <a:pt x="180" y="204"/>
                      </a:lnTo>
                      <a:lnTo>
                        <a:pt x="186" y="204"/>
                      </a:lnTo>
                      <a:lnTo>
                        <a:pt x="192" y="198"/>
                      </a:lnTo>
                      <a:lnTo>
                        <a:pt x="198" y="198"/>
                      </a:lnTo>
                      <a:lnTo>
                        <a:pt x="216" y="180"/>
                      </a:lnTo>
                      <a:lnTo>
                        <a:pt x="222" y="174"/>
                      </a:lnTo>
                      <a:lnTo>
                        <a:pt x="222" y="168"/>
                      </a:lnTo>
                      <a:lnTo>
                        <a:pt x="228" y="168"/>
                      </a:lnTo>
                      <a:lnTo>
                        <a:pt x="234" y="156"/>
                      </a:lnTo>
                      <a:lnTo>
                        <a:pt x="240" y="150"/>
                      </a:lnTo>
                      <a:lnTo>
                        <a:pt x="246" y="144"/>
                      </a:lnTo>
                      <a:lnTo>
                        <a:pt x="258" y="144"/>
                      </a:lnTo>
                      <a:lnTo>
                        <a:pt x="276" y="150"/>
                      </a:lnTo>
                      <a:lnTo>
                        <a:pt x="300" y="150"/>
                      </a:lnTo>
                      <a:lnTo>
                        <a:pt x="312" y="150"/>
                      </a:lnTo>
                      <a:lnTo>
                        <a:pt x="330" y="156"/>
                      </a:lnTo>
                      <a:lnTo>
                        <a:pt x="336" y="156"/>
                      </a:lnTo>
                      <a:lnTo>
                        <a:pt x="348" y="156"/>
                      </a:lnTo>
                      <a:lnTo>
                        <a:pt x="354" y="150"/>
                      </a:lnTo>
                      <a:lnTo>
                        <a:pt x="372" y="144"/>
                      </a:lnTo>
                      <a:lnTo>
                        <a:pt x="390" y="138"/>
                      </a:lnTo>
                      <a:lnTo>
                        <a:pt x="402" y="126"/>
                      </a:lnTo>
                      <a:lnTo>
                        <a:pt x="408" y="126"/>
                      </a:lnTo>
                      <a:lnTo>
                        <a:pt x="414" y="120"/>
                      </a:lnTo>
                      <a:lnTo>
                        <a:pt x="420" y="120"/>
                      </a:lnTo>
                      <a:lnTo>
                        <a:pt x="426" y="120"/>
                      </a:lnTo>
                      <a:lnTo>
                        <a:pt x="432" y="114"/>
                      </a:lnTo>
                      <a:lnTo>
                        <a:pt x="450" y="102"/>
                      </a:lnTo>
                      <a:lnTo>
                        <a:pt x="456" y="96"/>
                      </a:lnTo>
                      <a:lnTo>
                        <a:pt x="468" y="90"/>
                      </a:lnTo>
                      <a:lnTo>
                        <a:pt x="474" y="90"/>
                      </a:lnTo>
                      <a:lnTo>
                        <a:pt x="480" y="84"/>
                      </a:lnTo>
                      <a:lnTo>
                        <a:pt x="486" y="84"/>
                      </a:lnTo>
                      <a:lnTo>
                        <a:pt x="492" y="78"/>
                      </a:lnTo>
                      <a:lnTo>
                        <a:pt x="498" y="78"/>
                      </a:lnTo>
                      <a:lnTo>
                        <a:pt x="498" y="72"/>
                      </a:lnTo>
                      <a:lnTo>
                        <a:pt x="504" y="72"/>
                      </a:lnTo>
                      <a:lnTo>
                        <a:pt x="510" y="66"/>
                      </a:lnTo>
                      <a:lnTo>
                        <a:pt x="516" y="66"/>
                      </a:lnTo>
                      <a:lnTo>
                        <a:pt x="522" y="60"/>
                      </a:lnTo>
                      <a:lnTo>
                        <a:pt x="552" y="42"/>
                      </a:lnTo>
                      <a:lnTo>
                        <a:pt x="558" y="36"/>
                      </a:lnTo>
                      <a:lnTo>
                        <a:pt x="576" y="30"/>
                      </a:lnTo>
                      <a:lnTo>
                        <a:pt x="576" y="24"/>
                      </a:lnTo>
                      <a:lnTo>
                        <a:pt x="582" y="24"/>
                      </a:lnTo>
                      <a:lnTo>
                        <a:pt x="594" y="18"/>
                      </a:lnTo>
                      <a:lnTo>
                        <a:pt x="600" y="12"/>
                      </a:lnTo>
                      <a:lnTo>
                        <a:pt x="612" y="6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42" y="6"/>
                      </a:lnTo>
                      <a:lnTo>
                        <a:pt x="648" y="6"/>
                      </a:lnTo>
                      <a:lnTo>
                        <a:pt x="660" y="6"/>
                      </a:lnTo>
                      <a:lnTo>
                        <a:pt x="666" y="6"/>
                      </a:lnTo>
                      <a:lnTo>
                        <a:pt x="672" y="6"/>
                      </a:lnTo>
                      <a:lnTo>
                        <a:pt x="678" y="6"/>
                      </a:lnTo>
                      <a:lnTo>
                        <a:pt x="684" y="6"/>
                      </a:lnTo>
                      <a:lnTo>
                        <a:pt x="708" y="12"/>
                      </a:lnTo>
                      <a:lnTo>
                        <a:pt x="732" y="12"/>
                      </a:lnTo>
                      <a:lnTo>
                        <a:pt x="738" y="18"/>
                      </a:lnTo>
                      <a:lnTo>
                        <a:pt x="744" y="18"/>
                      </a:lnTo>
                      <a:lnTo>
                        <a:pt x="756" y="18"/>
                      </a:lnTo>
                      <a:lnTo>
                        <a:pt x="762" y="18"/>
                      </a:lnTo>
                      <a:lnTo>
                        <a:pt x="762" y="24"/>
                      </a:lnTo>
                      <a:lnTo>
                        <a:pt x="768" y="24"/>
                      </a:lnTo>
                      <a:lnTo>
                        <a:pt x="780" y="24"/>
                      </a:lnTo>
                      <a:lnTo>
                        <a:pt x="792" y="24"/>
                      </a:lnTo>
                      <a:lnTo>
                        <a:pt x="792" y="30"/>
                      </a:lnTo>
                      <a:lnTo>
                        <a:pt x="810" y="30"/>
                      </a:lnTo>
                      <a:lnTo>
                        <a:pt x="822" y="36"/>
                      </a:lnTo>
                      <a:lnTo>
                        <a:pt x="834" y="42"/>
                      </a:lnTo>
                      <a:lnTo>
                        <a:pt x="840" y="48"/>
                      </a:lnTo>
                      <a:lnTo>
                        <a:pt x="846" y="54"/>
                      </a:lnTo>
                      <a:lnTo>
                        <a:pt x="852" y="60"/>
                      </a:lnTo>
                      <a:lnTo>
                        <a:pt x="858" y="66"/>
                      </a:lnTo>
                      <a:lnTo>
                        <a:pt x="864" y="66"/>
                      </a:lnTo>
                      <a:lnTo>
                        <a:pt x="864" y="72"/>
                      </a:lnTo>
                      <a:lnTo>
                        <a:pt x="876" y="78"/>
                      </a:lnTo>
                      <a:lnTo>
                        <a:pt x="900" y="84"/>
                      </a:lnTo>
                      <a:lnTo>
                        <a:pt x="906" y="90"/>
                      </a:lnTo>
                      <a:lnTo>
                        <a:pt x="912" y="90"/>
                      </a:lnTo>
                      <a:lnTo>
                        <a:pt x="912" y="96"/>
                      </a:lnTo>
                      <a:lnTo>
                        <a:pt x="924" y="108"/>
                      </a:lnTo>
                      <a:lnTo>
                        <a:pt x="930" y="108"/>
                      </a:lnTo>
                      <a:lnTo>
                        <a:pt x="936" y="114"/>
                      </a:lnTo>
                      <a:lnTo>
                        <a:pt x="936" y="120"/>
                      </a:lnTo>
                      <a:lnTo>
                        <a:pt x="942" y="120"/>
                      </a:lnTo>
                      <a:lnTo>
                        <a:pt x="942" y="126"/>
                      </a:lnTo>
                      <a:lnTo>
                        <a:pt x="948" y="132"/>
                      </a:lnTo>
                      <a:lnTo>
                        <a:pt x="960" y="138"/>
                      </a:lnTo>
                      <a:lnTo>
                        <a:pt x="966" y="144"/>
                      </a:lnTo>
                      <a:lnTo>
                        <a:pt x="972" y="156"/>
                      </a:lnTo>
                      <a:lnTo>
                        <a:pt x="978" y="162"/>
                      </a:lnTo>
                      <a:lnTo>
                        <a:pt x="984" y="162"/>
                      </a:lnTo>
                      <a:lnTo>
                        <a:pt x="990" y="168"/>
                      </a:lnTo>
                      <a:lnTo>
                        <a:pt x="996" y="174"/>
                      </a:lnTo>
                      <a:lnTo>
                        <a:pt x="1002" y="180"/>
                      </a:lnTo>
                      <a:lnTo>
                        <a:pt x="1008" y="180"/>
                      </a:lnTo>
                      <a:lnTo>
                        <a:pt x="1020" y="180"/>
                      </a:lnTo>
                      <a:lnTo>
                        <a:pt x="1038" y="174"/>
                      </a:lnTo>
                      <a:lnTo>
                        <a:pt x="1050" y="174"/>
                      </a:lnTo>
                      <a:lnTo>
                        <a:pt x="1056" y="174"/>
                      </a:lnTo>
                      <a:lnTo>
                        <a:pt x="1068" y="180"/>
                      </a:lnTo>
                      <a:lnTo>
                        <a:pt x="1080" y="180"/>
                      </a:lnTo>
                      <a:lnTo>
                        <a:pt x="1086" y="186"/>
                      </a:lnTo>
                      <a:lnTo>
                        <a:pt x="1098" y="192"/>
                      </a:lnTo>
                      <a:lnTo>
                        <a:pt x="1116" y="204"/>
                      </a:lnTo>
                      <a:lnTo>
                        <a:pt x="1122" y="210"/>
                      </a:lnTo>
                      <a:lnTo>
                        <a:pt x="1134" y="222"/>
                      </a:lnTo>
                      <a:lnTo>
                        <a:pt x="1146" y="234"/>
                      </a:lnTo>
                      <a:lnTo>
                        <a:pt x="1146" y="240"/>
                      </a:lnTo>
                      <a:lnTo>
                        <a:pt x="1152" y="246"/>
                      </a:lnTo>
                      <a:lnTo>
                        <a:pt x="1152" y="252"/>
                      </a:lnTo>
                      <a:lnTo>
                        <a:pt x="1152" y="258"/>
                      </a:lnTo>
                      <a:lnTo>
                        <a:pt x="1164" y="258"/>
                      </a:lnTo>
                      <a:lnTo>
                        <a:pt x="1170" y="264"/>
                      </a:lnTo>
                      <a:lnTo>
                        <a:pt x="1182" y="270"/>
                      </a:lnTo>
                      <a:lnTo>
                        <a:pt x="1188" y="270"/>
                      </a:lnTo>
                      <a:lnTo>
                        <a:pt x="1194" y="270"/>
                      </a:lnTo>
                      <a:lnTo>
                        <a:pt x="1206" y="276"/>
                      </a:lnTo>
                      <a:lnTo>
                        <a:pt x="1224" y="282"/>
                      </a:lnTo>
                      <a:lnTo>
                        <a:pt x="1236" y="282"/>
                      </a:lnTo>
                      <a:lnTo>
                        <a:pt x="1242" y="288"/>
                      </a:lnTo>
                      <a:lnTo>
                        <a:pt x="1254" y="288"/>
                      </a:lnTo>
                      <a:lnTo>
                        <a:pt x="1266" y="294"/>
                      </a:lnTo>
                      <a:lnTo>
                        <a:pt x="1272" y="294"/>
                      </a:lnTo>
                      <a:lnTo>
                        <a:pt x="1284" y="300"/>
                      </a:lnTo>
                      <a:lnTo>
                        <a:pt x="1290" y="300"/>
                      </a:lnTo>
                      <a:lnTo>
                        <a:pt x="1296" y="300"/>
                      </a:lnTo>
                      <a:lnTo>
                        <a:pt x="1302" y="306"/>
                      </a:lnTo>
                      <a:lnTo>
                        <a:pt x="1326" y="312"/>
                      </a:lnTo>
                      <a:lnTo>
                        <a:pt x="1338" y="312"/>
                      </a:lnTo>
                      <a:lnTo>
                        <a:pt x="1338" y="318"/>
                      </a:lnTo>
                      <a:lnTo>
                        <a:pt x="1344" y="318"/>
                      </a:lnTo>
                      <a:lnTo>
                        <a:pt x="1350" y="318"/>
                      </a:lnTo>
                      <a:lnTo>
                        <a:pt x="1362" y="324"/>
                      </a:lnTo>
                      <a:lnTo>
                        <a:pt x="1368" y="318"/>
                      </a:lnTo>
                      <a:lnTo>
                        <a:pt x="1374" y="318"/>
                      </a:lnTo>
                      <a:lnTo>
                        <a:pt x="1386" y="318"/>
                      </a:lnTo>
                      <a:lnTo>
                        <a:pt x="1398" y="324"/>
                      </a:lnTo>
                      <a:lnTo>
                        <a:pt x="1398" y="342"/>
                      </a:lnTo>
                      <a:lnTo>
                        <a:pt x="1356" y="342"/>
                      </a:lnTo>
                      <a:lnTo>
                        <a:pt x="1350" y="348"/>
                      </a:lnTo>
                      <a:lnTo>
                        <a:pt x="1350" y="372"/>
                      </a:lnTo>
                      <a:lnTo>
                        <a:pt x="1338" y="384"/>
                      </a:lnTo>
                      <a:lnTo>
                        <a:pt x="1332" y="408"/>
                      </a:lnTo>
                      <a:lnTo>
                        <a:pt x="1320" y="420"/>
                      </a:lnTo>
                      <a:lnTo>
                        <a:pt x="1254" y="426"/>
                      </a:lnTo>
                      <a:lnTo>
                        <a:pt x="1248" y="432"/>
                      </a:lnTo>
                      <a:lnTo>
                        <a:pt x="1230" y="432"/>
                      </a:lnTo>
                      <a:lnTo>
                        <a:pt x="1212" y="432"/>
                      </a:lnTo>
                      <a:lnTo>
                        <a:pt x="1212" y="426"/>
                      </a:lnTo>
                      <a:lnTo>
                        <a:pt x="1200" y="426"/>
                      </a:lnTo>
                      <a:lnTo>
                        <a:pt x="1182" y="414"/>
                      </a:lnTo>
                      <a:lnTo>
                        <a:pt x="1182" y="420"/>
                      </a:lnTo>
                      <a:lnTo>
                        <a:pt x="1164" y="420"/>
                      </a:lnTo>
                      <a:lnTo>
                        <a:pt x="1158" y="414"/>
                      </a:lnTo>
                      <a:lnTo>
                        <a:pt x="1152" y="408"/>
                      </a:lnTo>
                      <a:lnTo>
                        <a:pt x="1146" y="402"/>
                      </a:lnTo>
                      <a:lnTo>
                        <a:pt x="1122" y="396"/>
                      </a:lnTo>
                      <a:lnTo>
                        <a:pt x="1116" y="366"/>
                      </a:lnTo>
                      <a:lnTo>
                        <a:pt x="1116" y="348"/>
                      </a:lnTo>
                      <a:lnTo>
                        <a:pt x="1110" y="342"/>
                      </a:lnTo>
                      <a:lnTo>
                        <a:pt x="1104" y="336"/>
                      </a:lnTo>
                      <a:lnTo>
                        <a:pt x="1092" y="330"/>
                      </a:lnTo>
                      <a:lnTo>
                        <a:pt x="1074" y="330"/>
                      </a:lnTo>
                      <a:lnTo>
                        <a:pt x="1044" y="330"/>
                      </a:lnTo>
                      <a:lnTo>
                        <a:pt x="1014" y="336"/>
                      </a:lnTo>
                      <a:lnTo>
                        <a:pt x="984" y="342"/>
                      </a:lnTo>
                      <a:lnTo>
                        <a:pt x="978" y="330"/>
                      </a:lnTo>
                      <a:lnTo>
                        <a:pt x="966" y="324"/>
                      </a:lnTo>
                      <a:lnTo>
                        <a:pt x="888" y="336"/>
                      </a:lnTo>
                      <a:lnTo>
                        <a:pt x="888" y="330"/>
                      </a:lnTo>
                      <a:lnTo>
                        <a:pt x="870" y="336"/>
                      </a:lnTo>
                      <a:lnTo>
                        <a:pt x="858" y="336"/>
                      </a:lnTo>
                      <a:lnTo>
                        <a:pt x="852" y="354"/>
                      </a:lnTo>
                      <a:lnTo>
                        <a:pt x="852" y="402"/>
                      </a:lnTo>
                      <a:lnTo>
                        <a:pt x="840" y="414"/>
                      </a:lnTo>
                      <a:lnTo>
                        <a:pt x="834" y="420"/>
                      </a:lnTo>
                      <a:lnTo>
                        <a:pt x="834" y="444"/>
                      </a:lnTo>
                      <a:lnTo>
                        <a:pt x="834" y="450"/>
                      </a:lnTo>
                      <a:lnTo>
                        <a:pt x="852" y="456"/>
                      </a:lnTo>
                      <a:lnTo>
                        <a:pt x="864" y="462"/>
                      </a:lnTo>
                      <a:lnTo>
                        <a:pt x="894" y="456"/>
                      </a:lnTo>
                      <a:lnTo>
                        <a:pt x="900" y="468"/>
                      </a:lnTo>
                      <a:lnTo>
                        <a:pt x="918" y="462"/>
                      </a:lnTo>
                      <a:lnTo>
                        <a:pt x="924" y="468"/>
                      </a:lnTo>
                      <a:lnTo>
                        <a:pt x="924" y="47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98" name="Freeform 38">
                  <a:extLst>
                    <a:ext uri="{FF2B5EF4-FFF2-40B4-BE49-F238E27FC236}">
                      <a16:creationId xmlns:a16="http://schemas.microsoft.com/office/drawing/2014/main" xmlns="" id="{146DA4B8-97E2-4D79-80E2-C46C4826171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43" y="1230"/>
                  <a:ext cx="473" cy="572"/>
                </a:xfrm>
                <a:custGeom>
                  <a:avLst/>
                  <a:gdLst>
                    <a:gd name="T0" fmla="*/ 79 w 1068"/>
                    <a:gd name="T1" fmla="*/ 72 h 1290"/>
                    <a:gd name="T2" fmla="*/ 75 w 1068"/>
                    <a:gd name="T3" fmla="*/ 73 h 1290"/>
                    <a:gd name="T4" fmla="*/ 72 w 1068"/>
                    <a:gd name="T5" fmla="*/ 76 h 1290"/>
                    <a:gd name="T6" fmla="*/ 70 w 1068"/>
                    <a:gd name="T7" fmla="*/ 78 h 1290"/>
                    <a:gd name="T8" fmla="*/ 67 w 1068"/>
                    <a:gd name="T9" fmla="*/ 82 h 1290"/>
                    <a:gd name="T10" fmla="*/ 61 w 1068"/>
                    <a:gd name="T11" fmla="*/ 86 h 1290"/>
                    <a:gd name="T12" fmla="*/ 60 w 1068"/>
                    <a:gd name="T13" fmla="*/ 93 h 1290"/>
                    <a:gd name="T14" fmla="*/ 59 w 1068"/>
                    <a:gd name="T15" fmla="*/ 97 h 1290"/>
                    <a:gd name="T16" fmla="*/ 61 w 1068"/>
                    <a:gd name="T17" fmla="*/ 101 h 1290"/>
                    <a:gd name="T18" fmla="*/ 63 w 1068"/>
                    <a:gd name="T19" fmla="*/ 104 h 1290"/>
                    <a:gd name="T20" fmla="*/ 62 w 1068"/>
                    <a:gd name="T21" fmla="*/ 108 h 1290"/>
                    <a:gd name="T22" fmla="*/ 60 w 1068"/>
                    <a:gd name="T23" fmla="*/ 111 h 1290"/>
                    <a:gd name="T24" fmla="*/ 56 w 1068"/>
                    <a:gd name="T25" fmla="*/ 111 h 1290"/>
                    <a:gd name="T26" fmla="*/ 53 w 1068"/>
                    <a:gd name="T27" fmla="*/ 110 h 1290"/>
                    <a:gd name="T28" fmla="*/ 50 w 1068"/>
                    <a:gd name="T29" fmla="*/ 109 h 1290"/>
                    <a:gd name="T30" fmla="*/ 47 w 1068"/>
                    <a:gd name="T31" fmla="*/ 110 h 1290"/>
                    <a:gd name="T32" fmla="*/ 51 w 1068"/>
                    <a:gd name="T33" fmla="*/ 104 h 1290"/>
                    <a:gd name="T34" fmla="*/ 50 w 1068"/>
                    <a:gd name="T35" fmla="*/ 95 h 1290"/>
                    <a:gd name="T36" fmla="*/ 51 w 1068"/>
                    <a:gd name="T37" fmla="*/ 90 h 1290"/>
                    <a:gd name="T38" fmla="*/ 47 w 1068"/>
                    <a:gd name="T39" fmla="*/ 84 h 1290"/>
                    <a:gd name="T40" fmla="*/ 42 w 1068"/>
                    <a:gd name="T41" fmla="*/ 78 h 1290"/>
                    <a:gd name="T42" fmla="*/ 33 w 1068"/>
                    <a:gd name="T43" fmla="*/ 73 h 1290"/>
                    <a:gd name="T44" fmla="*/ 26 w 1068"/>
                    <a:gd name="T45" fmla="*/ 68 h 1290"/>
                    <a:gd name="T46" fmla="*/ 22 w 1068"/>
                    <a:gd name="T47" fmla="*/ 63 h 1290"/>
                    <a:gd name="T48" fmla="*/ 11 w 1068"/>
                    <a:gd name="T49" fmla="*/ 67 h 1290"/>
                    <a:gd name="T50" fmla="*/ 0 w 1068"/>
                    <a:gd name="T51" fmla="*/ 68 h 1290"/>
                    <a:gd name="T52" fmla="*/ 2 w 1068"/>
                    <a:gd name="T53" fmla="*/ 59 h 1290"/>
                    <a:gd name="T54" fmla="*/ 12 w 1068"/>
                    <a:gd name="T55" fmla="*/ 55 h 1290"/>
                    <a:gd name="T56" fmla="*/ 12 w 1068"/>
                    <a:gd name="T57" fmla="*/ 51 h 1290"/>
                    <a:gd name="T58" fmla="*/ 10 w 1068"/>
                    <a:gd name="T59" fmla="*/ 47 h 1290"/>
                    <a:gd name="T60" fmla="*/ 9 w 1068"/>
                    <a:gd name="T61" fmla="*/ 42 h 1290"/>
                    <a:gd name="T62" fmla="*/ 8 w 1068"/>
                    <a:gd name="T63" fmla="*/ 38 h 1290"/>
                    <a:gd name="T64" fmla="*/ 8 w 1068"/>
                    <a:gd name="T65" fmla="*/ 29 h 1290"/>
                    <a:gd name="T66" fmla="*/ 10 w 1068"/>
                    <a:gd name="T67" fmla="*/ 18 h 1290"/>
                    <a:gd name="T68" fmla="*/ 25 w 1068"/>
                    <a:gd name="T69" fmla="*/ 12 h 1290"/>
                    <a:gd name="T70" fmla="*/ 27 w 1068"/>
                    <a:gd name="T71" fmla="*/ 4 h 1290"/>
                    <a:gd name="T72" fmla="*/ 35 w 1068"/>
                    <a:gd name="T73" fmla="*/ 6 h 1290"/>
                    <a:gd name="T74" fmla="*/ 39 w 1068"/>
                    <a:gd name="T75" fmla="*/ 8 h 1290"/>
                    <a:gd name="T76" fmla="*/ 41 w 1068"/>
                    <a:gd name="T77" fmla="*/ 3 h 1290"/>
                    <a:gd name="T78" fmla="*/ 45 w 1068"/>
                    <a:gd name="T79" fmla="*/ 0 h 1290"/>
                    <a:gd name="T80" fmla="*/ 51 w 1068"/>
                    <a:gd name="T81" fmla="*/ 0 h 1290"/>
                    <a:gd name="T82" fmla="*/ 56 w 1068"/>
                    <a:gd name="T83" fmla="*/ 4 h 1290"/>
                    <a:gd name="T84" fmla="*/ 62 w 1068"/>
                    <a:gd name="T85" fmla="*/ 12 h 1290"/>
                    <a:gd name="T86" fmla="*/ 58 w 1068"/>
                    <a:gd name="T87" fmla="*/ 17 h 1290"/>
                    <a:gd name="T88" fmla="*/ 60 w 1068"/>
                    <a:gd name="T89" fmla="*/ 18 h 1290"/>
                    <a:gd name="T90" fmla="*/ 64 w 1068"/>
                    <a:gd name="T91" fmla="*/ 16 h 1290"/>
                    <a:gd name="T92" fmla="*/ 68 w 1068"/>
                    <a:gd name="T93" fmla="*/ 18 h 1290"/>
                    <a:gd name="T94" fmla="*/ 71 w 1068"/>
                    <a:gd name="T95" fmla="*/ 27 h 1290"/>
                    <a:gd name="T96" fmla="*/ 74 w 1068"/>
                    <a:gd name="T97" fmla="*/ 30 h 1290"/>
                    <a:gd name="T98" fmla="*/ 82 w 1068"/>
                    <a:gd name="T99" fmla="*/ 30 h 1290"/>
                    <a:gd name="T100" fmla="*/ 87 w 1068"/>
                    <a:gd name="T101" fmla="*/ 35 h 1290"/>
                    <a:gd name="T102" fmla="*/ 85 w 1068"/>
                    <a:gd name="T103" fmla="*/ 42 h 1290"/>
                    <a:gd name="T104" fmla="*/ 81 w 1068"/>
                    <a:gd name="T105" fmla="*/ 46 h 1290"/>
                    <a:gd name="T106" fmla="*/ 86 w 1068"/>
                    <a:gd name="T107" fmla="*/ 50 h 1290"/>
                    <a:gd name="T108" fmla="*/ 89 w 1068"/>
                    <a:gd name="T109" fmla="*/ 58 h 1290"/>
                    <a:gd name="T110" fmla="*/ 92 w 1068"/>
                    <a:gd name="T111" fmla="*/ 61 h 1290"/>
                    <a:gd name="T112" fmla="*/ 86 w 1068"/>
                    <a:gd name="T113" fmla="*/ 66 h 1290"/>
                    <a:gd name="T114" fmla="*/ 85 w 1068"/>
                    <a:gd name="T115" fmla="*/ 70 h 129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068"/>
                    <a:gd name="T175" fmla="*/ 0 h 1290"/>
                    <a:gd name="T176" fmla="*/ 1068 w 1068"/>
                    <a:gd name="T177" fmla="*/ 1290 h 129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068" h="1290">
                      <a:moveTo>
                        <a:pt x="978" y="804"/>
                      </a:moveTo>
                      <a:lnTo>
                        <a:pt x="972" y="810"/>
                      </a:lnTo>
                      <a:lnTo>
                        <a:pt x="966" y="810"/>
                      </a:lnTo>
                      <a:lnTo>
                        <a:pt x="966" y="816"/>
                      </a:lnTo>
                      <a:lnTo>
                        <a:pt x="936" y="828"/>
                      </a:lnTo>
                      <a:lnTo>
                        <a:pt x="924" y="822"/>
                      </a:lnTo>
                      <a:lnTo>
                        <a:pt x="912" y="822"/>
                      </a:lnTo>
                      <a:lnTo>
                        <a:pt x="906" y="828"/>
                      </a:lnTo>
                      <a:lnTo>
                        <a:pt x="900" y="828"/>
                      </a:lnTo>
                      <a:lnTo>
                        <a:pt x="900" y="822"/>
                      </a:lnTo>
                      <a:lnTo>
                        <a:pt x="894" y="822"/>
                      </a:lnTo>
                      <a:lnTo>
                        <a:pt x="888" y="828"/>
                      </a:lnTo>
                      <a:lnTo>
                        <a:pt x="882" y="834"/>
                      </a:lnTo>
                      <a:lnTo>
                        <a:pt x="876" y="834"/>
                      </a:lnTo>
                      <a:lnTo>
                        <a:pt x="870" y="840"/>
                      </a:lnTo>
                      <a:lnTo>
                        <a:pt x="864" y="840"/>
                      </a:lnTo>
                      <a:lnTo>
                        <a:pt x="864" y="846"/>
                      </a:lnTo>
                      <a:lnTo>
                        <a:pt x="858" y="846"/>
                      </a:lnTo>
                      <a:lnTo>
                        <a:pt x="852" y="846"/>
                      </a:lnTo>
                      <a:lnTo>
                        <a:pt x="852" y="858"/>
                      </a:lnTo>
                      <a:lnTo>
                        <a:pt x="846" y="864"/>
                      </a:lnTo>
                      <a:lnTo>
                        <a:pt x="840" y="870"/>
                      </a:lnTo>
                      <a:lnTo>
                        <a:pt x="834" y="870"/>
                      </a:lnTo>
                      <a:lnTo>
                        <a:pt x="834" y="876"/>
                      </a:lnTo>
                      <a:lnTo>
                        <a:pt x="834" y="882"/>
                      </a:lnTo>
                      <a:lnTo>
                        <a:pt x="834" y="876"/>
                      </a:lnTo>
                      <a:lnTo>
                        <a:pt x="828" y="882"/>
                      </a:lnTo>
                      <a:lnTo>
                        <a:pt x="822" y="888"/>
                      </a:lnTo>
                      <a:lnTo>
                        <a:pt x="816" y="888"/>
                      </a:lnTo>
                      <a:lnTo>
                        <a:pt x="816" y="894"/>
                      </a:lnTo>
                      <a:lnTo>
                        <a:pt x="810" y="894"/>
                      </a:lnTo>
                      <a:lnTo>
                        <a:pt x="810" y="900"/>
                      </a:lnTo>
                      <a:lnTo>
                        <a:pt x="804" y="900"/>
                      </a:lnTo>
                      <a:lnTo>
                        <a:pt x="798" y="900"/>
                      </a:lnTo>
                      <a:lnTo>
                        <a:pt x="798" y="906"/>
                      </a:lnTo>
                      <a:lnTo>
                        <a:pt x="792" y="906"/>
                      </a:lnTo>
                      <a:lnTo>
                        <a:pt x="792" y="912"/>
                      </a:lnTo>
                      <a:lnTo>
                        <a:pt x="792" y="924"/>
                      </a:lnTo>
                      <a:lnTo>
                        <a:pt x="786" y="930"/>
                      </a:lnTo>
                      <a:lnTo>
                        <a:pt x="774" y="942"/>
                      </a:lnTo>
                      <a:lnTo>
                        <a:pt x="774" y="948"/>
                      </a:lnTo>
                      <a:lnTo>
                        <a:pt x="768" y="954"/>
                      </a:lnTo>
                      <a:lnTo>
                        <a:pt x="762" y="954"/>
                      </a:lnTo>
                      <a:lnTo>
                        <a:pt x="750" y="972"/>
                      </a:lnTo>
                      <a:lnTo>
                        <a:pt x="720" y="978"/>
                      </a:lnTo>
                      <a:lnTo>
                        <a:pt x="714" y="978"/>
                      </a:lnTo>
                      <a:lnTo>
                        <a:pt x="708" y="978"/>
                      </a:lnTo>
                      <a:lnTo>
                        <a:pt x="702" y="990"/>
                      </a:lnTo>
                      <a:lnTo>
                        <a:pt x="696" y="990"/>
                      </a:lnTo>
                      <a:lnTo>
                        <a:pt x="696" y="1008"/>
                      </a:lnTo>
                      <a:lnTo>
                        <a:pt x="690" y="1008"/>
                      </a:lnTo>
                      <a:lnTo>
                        <a:pt x="690" y="1014"/>
                      </a:lnTo>
                      <a:lnTo>
                        <a:pt x="684" y="1032"/>
                      </a:lnTo>
                      <a:lnTo>
                        <a:pt x="690" y="1050"/>
                      </a:lnTo>
                      <a:lnTo>
                        <a:pt x="690" y="1062"/>
                      </a:lnTo>
                      <a:lnTo>
                        <a:pt x="690" y="1068"/>
                      </a:lnTo>
                      <a:lnTo>
                        <a:pt x="690" y="1074"/>
                      </a:lnTo>
                      <a:lnTo>
                        <a:pt x="684" y="1074"/>
                      </a:lnTo>
                      <a:lnTo>
                        <a:pt x="684" y="1080"/>
                      </a:lnTo>
                      <a:lnTo>
                        <a:pt x="678" y="1086"/>
                      </a:lnTo>
                      <a:lnTo>
                        <a:pt x="678" y="1104"/>
                      </a:lnTo>
                      <a:lnTo>
                        <a:pt x="678" y="1110"/>
                      </a:lnTo>
                      <a:lnTo>
                        <a:pt x="678" y="1116"/>
                      </a:lnTo>
                      <a:lnTo>
                        <a:pt x="684" y="1116"/>
                      </a:lnTo>
                      <a:lnTo>
                        <a:pt x="678" y="1128"/>
                      </a:lnTo>
                      <a:lnTo>
                        <a:pt x="684" y="1128"/>
                      </a:lnTo>
                      <a:lnTo>
                        <a:pt x="690" y="1134"/>
                      </a:lnTo>
                      <a:lnTo>
                        <a:pt x="690" y="1140"/>
                      </a:lnTo>
                      <a:lnTo>
                        <a:pt x="696" y="1140"/>
                      </a:lnTo>
                      <a:lnTo>
                        <a:pt x="696" y="1146"/>
                      </a:lnTo>
                      <a:lnTo>
                        <a:pt x="696" y="1152"/>
                      </a:lnTo>
                      <a:lnTo>
                        <a:pt x="702" y="1152"/>
                      </a:lnTo>
                      <a:lnTo>
                        <a:pt x="708" y="1152"/>
                      </a:lnTo>
                      <a:lnTo>
                        <a:pt x="714" y="1158"/>
                      </a:lnTo>
                      <a:lnTo>
                        <a:pt x="714" y="1164"/>
                      </a:lnTo>
                      <a:lnTo>
                        <a:pt x="720" y="1170"/>
                      </a:lnTo>
                      <a:lnTo>
                        <a:pt x="720" y="1176"/>
                      </a:lnTo>
                      <a:lnTo>
                        <a:pt x="720" y="1182"/>
                      </a:lnTo>
                      <a:lnTo>
                        <a:pt x="726" y="1188"/>
                      </a:lnTo>
                      <a:lnTo>
                        <a:pt x="726" y="1194"/>
                      </a:lnTo>
                      <a:lnTo>
                        <a:pt x="732" y="1194"/>
                      </a:lnTo>
                      <a:lnTo>
                        <a:pt x="732" y="1200"/>
                      </a:lnTo>
                      <a:lnTo>
                        <a:pt x="738" y="1212"/>
                      </a:lnTo>
                      <a:lnTo>
                        <a:pt x="732" y="1218"/>
                      </a:lnTo>
                      <a:lnTo>
                        <a:pt x="732" y="1224"/>
                      </a:lnTo>
                      <a:lnTo>
                        <a:pt x="726" y="1230"/>
                      </a:lnTo>
                      <a:lnTo>
                        <a:pt x="720" y="1230"/>
                      </a:lnTo>
                      <a:lnTo>
                        <a:pt x="720" y="1236"/>
                      </a:lnTo>
                      <a:lnTo>
                        <a:pt x="720" y="1242"/>
                      </a:lnTo>
                      <a:lnTo>
                        <a:pt x="720" y="1248"/>
                      </a:lnTo>
                      <a:lnTo>
                        <a:pt x="714" y="1248"/>
                      </a:lnTo>
                      <a:lnTo>
                        <a:pt x="714" y="1254"/>
                      </a:lnTo>
                      <a:lnTo>
                        <a:pt x="708" y="1260"/>
                      </a:lnTo>
                      <a:lnTo>
                        <a:pt x="702" y="1272"/>
                      </a:lnTo>
                      <a:lnTo>
                        <a:pt x="696" y="1272"/>
                      </a:lnTo>
                      <a:lnTo>
                        <a:pt x="696" y="1278"/>
                      </a:lnTo>
                      <a:lnTo>
                        <a:pt x="690" y="1284"/>
                      </a:lnTo>
                      <a:lnTo>
                        <a:pt x="690" y="1290"/>
                      </a:lnTo>
                      <a:lnTo>
                        <a:pt x="684" y="1290"/>
                      </a:lnTo>
                      <a:lnTo>
                        <a:pt x="660" y="1284"/>
                      </a:lnTo>
                      <a:lnTo>
                        <a:pt x="660" y="1278"/>
                      </a:lnTo>
                      <a:lnTo>
                        <a:pt x="654" y="1272"/>
                      </a:lnTo>
                      <a:lnTo>
                        <a:pt x="648" y="1272"/>
                      </a:lnTo>
                      <a:lnTo>
                        <a:pt x="642" y="1272"/>
                      </a:lnTo>
                      <a:lnTo>
                        <a:pt x="642" y="1266"/>
                      </a:lnTo>
                      <a:lnTo>
                        <a:pt x="636" y="1266"/>
                      </a:lnTo>
                      <a:lnTo>
                        <a:pt x="630" y="1266"/>
                      </a:lnTo>
                      <a:lnTo>
                        <a:pt x="624" y="1266"/>
                      </a:lnTo>
                      <a:lnTo>
                        <a:pt x="624" y="1260"/>
                      </a:lnTo>
                      <a:lnTo>
                        <a:pt x="618" y="1260"/>
                      </a:lnTo>
                      <a:lnTo>
                        <a:pt x="612" y="1260"/>
                      </a:lnTo>
                      <a:lnTo>
                        <a:pt x="606" y="1260"/>
                      </a:lnTo>
                      <a:lnTo>
                        <a:pt x="600" y="1260"/>
                      </a:lnTo>
                      <a:lnTo>
                        <a:pt x="600" y="1254"/>
                      </a:lnTo>
                      <a:lnTo>
                        <a:pt x="594" y="1254"/>
                      </a:lnTo>
                      <a:lnTo>
                        <a:pt x="588" y="1248"/>
                      </a:lnTo>
                      <a:lnTo>
                        <a:pt x="588" y="1254"/>
                      </a:lnTo>
                      <a:lnTo>
                        <a:pt x="582" y="1254"/>
                      </a:lnTo>
                      <a:lnTo>
                        <a:pt x="582" y="1248"/>
                      </a:lnTo>
                      <a:lnTo>
                        <a:pt x="576" y="1248"/>
                      </a:lnTo>
                      <a:lnTo>
                        <a:pt x="576" y="1254"/>
                      </a:lnTo>
                      <a:lnTo>
                        <a:pt x="570" y="1248"/>
                      </a:lnTo>
                      <a:lnTo>
                        <a:pt x="564" y="1248"/>
                      </a:lnTo>
                      <a:lnTo>
                        <a:pt x="564" y="1254"/>
                      </a:lnTo>
                      <a:lnTo>
                        <a:pt x="558" y="1254"/>
                      </a:lnTo>
                      <a:lnTo>
                        <a:pt x="552" y="1254"/>
                      </a:lnTo>
                      <a:lnTo>
                        <a:pt x="552" y="1260"/>
                      </a:lnTo>
                      <a:lnTo>
                        <a:pt x="546" y="1260"/>
                      </a:lnTo>
                      <a:lnTo>
                        <a:pt x="540" y="1260"/>
                      </a:lnTo>
                      <a:lnTo>
                        <a:pt x="540" y="1254"/>
                      </a:lnTo>
                      <a:lnTo>
                        <a:pt x="534" y="1254"/>
                      </a:lnTo>
                      <a:lnTo>
                        <a:pt x="528" y="1224"/>
                      </a:lnTo>
                      <a:lnTo>
                        <a:pt x="534" y="1212"/>
                      </a:lnTo>
                      <a:lnTo>
                        <a:pt x="546" y="1206"/>
                      </a:lnTo>
                      <a:lnTo>
                        <a:pt x="582" y="1206"/>
                      </a:lnTo>
                      <a:lnTo>
                        <a:pt x="588" y="1188"/>
                      </a:lnTo>
                      <a:lnTo>
                        <a:pt x="582" y="1188"/>
                      </a:lnTo>
                      <a:lnTo>
                        <a:pt x="582" y="1182"/>
                      </a:lnTo>
                      <a:lnTo>
                        <a:pt x="576" y="1176"/>
                      </a:lnTo>
                      <a:lnTo>
                        <a:pt x="558" y="1128"/>
                      </a:lnTo>
                      <a:lnTo>
                        <a:pt x="558" y="1122"/>
                      </a:lnTo>
                      <a:lnTo>
                        <a:pt x="576" y="1098"/>
                      </a:lnTo>
                      <a:lnTo>
                        <a:pt x="576" y="1092"/>
                      </a:lnTo>
                      <a:lnTo>
                        <a:pt x="582" y="1092"/>
                      </a:lnTo>
                      <a:lnTo>
                        <a:pt x="582" y="1086"/>
                      </a:lnTo>
                      <a:lnTo>
                        <a:pt x="582" y="1080"/>
                      </a:lnTo>
                      <a:lnTo>
                        <a:pt x="582" y="1074"/>
                      </a:lnTo>
                      <a:lnTo>
                        <a:pt x="588" y="1074"/>
                      </a:lnTo>
                      <a:lnTo>
                        <a:pt x="588" y="1062"/>
                      </a:lnTo>
                      <a:lnTo>
                        <a:pt x="588" y="1056"/>
                      </a:lnTo>
                      <a:lnTo>
                        <a:pt x="588" y="1044"/>
                      </a:lnTo>
                      <a:lnTo>
                        <a:pt x="588" y="1038"/>
                      </a:lnTo>
                      <a:lnTo>
                        <a:pt x="588" y="1032"/>
                      </a:lnTo>
                      <a:lnTo>
                        <a:pt x="582" y="1026"/>
                      </a:lnTo>
                      <a:lnTo>
                        <a:pt x="582" y="1020"/>
                      </a:lnTo>
                      <a:lnTo>
                        <a:pt x="582" y="1008"/>
                      </a:lnTo>
                      <a:lnTo>
                        <a:pt x="576" y="990"/>
                      </a:lnTo>
                      <a:lnTo>
                        <a:pt x="570" y="972"/>
                      </a:lnTo>
                      <a:lnTo>
                        <a:pt x="552" y="972"/>
                      </a:lnTo>
                      <a:lnTo>
                        <a:pt x="540" y="960"/>
                      </a:lnTo>
                      <a:lnTo>
                        <a:pt x="534" y="954"/>
                      </a:lnTo>
                      <a:lnTo>
                        <a:pt x="534" y="948"/>
                      </a:lnTo>
                      <a:lnTo>
                        <a:pt x="516" y="948"/>
                      </a:lnTo>
                      <a:lnTo>
                        <a:pt x="522" y="936"/>
                      </a:lnTo>
                      <a:lnTo>
                        <a:pt x="522" y="930"/>
                      </a:lnTo>
                      <a:lnTo>
                        <a:pt x="504" y="918"/>
                      </a:lnTo>
                      <a:lnTo>
                        <a:pt x="492" y="906"/>
                      </a:lnTo>
                      <a:lnTo>
                        <a:pt x="486" y="894"/>
                      </a:lnTo>
                      <a:lnTo>
                        <a:pt x="468" y="876"/>
                      </a:lnTo>
                      <a:lnTo>
                        <a:pt x="450" y="876"/>
                      </a:lnTo>
                      <a:lnTo>
                        <a:pt x="414" y="882"/>
                      </a:lnTo>
                      <a:lnTo>
                        <a:pt x="402" y="870"/>
                      </a:lnTo>
                      <a:lnTo>
                        <a:pt x="390" y="864"/>
                      </a:lnTo>
                      <a:lnTo>
                        <a:pt x="384" y="852"/>
                      </a:lnTo>
                      <a:lnTo>
                        <a:pt x="378" y="840"/>
                      </a:lnTo>
                      <a:lnTo>
                        <a:pt x="378" y="834"/>
                      </a:lnTo>
                      <a:lnTo>
                        <a:pt x="360" y="822"/>
                      </a:lnTo>
                      <a:lnTo>
                        <a:pt x="342" y="828"/>
                      </a:lnTo>
                      <a:lnTo>
                        <a:pt x="324" y="816"/>
                      </a:lnTo>
                      <a:lnTo>
                        <a:pt x="318" y="816"/>
                      </a:lnTo>
                      <a:lnTo>
                        <a:pt x="306" y="810"/>
                      </a:lnTo>
                      <a:lnTo>
                        <a:pt x="306" y="804"/>
                      </a:lnTo>
                      <a:lnTo>
                        <a:pt x="300" y="804"/>
                      </a:lnTo>
                      <a:lnTo>
                        <a:pt x="300" y="780"/>
                      </a:lnTo>
                      <a:lnTo>
                        <a:pt x="300" y="774"/>
                      </a:lnTo>
                      <a:lnTo>
                        <a:pt x="306" y="774"/>
                      </a:lnTo>
                      <a:lnTo>
                        <a:pt x="312" y="756"/>
                      </a:lnTo>
                      <a:lnTo>
                        <a:pt x="312" y="732"/>
                      </a:lnTo>
                      <a:lnTo>
                        <a:pt x="300" y="720"/>
                      </a:lnTo>
                      <a:lnTo>
                        <a:pt x="288" y="702"/>
                      </a:lnTo>
                      <a:lnTo>
                        <a:pt x="276" y="702"/>
                      </a:lnTo>
                      <a:lnTo>
                        <a:pt x="258" y="714"/>
                      </a:lnTo>
                      <a:lnTo>
                        <a:pt x="246" y="726"/>
                      </a:lnTo>
                      <a:lnTo>
                        <a:pt x="222" y="726"/>
                      </a:lnTo>
                      <a:lnTo>
                        <a:pt x="192" y="726"/>
                      </a:lnTo>
                      <a:lnTo>
                        <a:pt x="174" y="738"/>
                      </a:lnTo>
                      <a:lnTo>
                        <a:pt x="162" y="750"/>
                      </a:lnTo>
                      <a:lnTo>
                        <a:pt x="144" y="762"/>
                      </a:lnTo>
                      <a:lnTo>
                        <a:pt x="138" y="768"/>
                      </a:lnTo>
                      <a:lnTo>
                        <a:pt x="126" y="774"/>
                      </a:lnTo>
                      <a:lnTo>
                        <a:pt x="114" y="780"/>
                      </a:lnTo>
                      <a:lnTo>
                        <a:pt x="108" y="786"/>
                      </a:lnTo>
                      <a:lnTo>
                        <a:pt x="102" y="786"/>
                      </a:lnTo>
                      <a:lnTo>
                        <a:pt x="54" y="786"/>
                      </a:lnTo>
                      <a:lnTo>
                        <a:pt x="48" y="792"/>
                      </a:lnTo>
                      <a:lnTo>
                        <a:pt x="36" y="798"/>
                      </a:lnTo>
                      <a:lnTo>
                        <a:pt x="18" y="792"/>
                      </a:lnTo>
                      <a:lnTo>
                        <a:pt x="6" y="780"/>
                      </a:lnTo>
                      <a:lnTo>
                        <a:pt x="6" y="768"/>
                      </a:lnTo>
                      <a:lnTo>
                        <a:pt x="0" y="756"/>
                      </a:lnTo>
                      <a:lnTo>
                        <a:pt x="0" y="738"/>
                      </a:lnTo>
                      <a:lnTo>
                        <a:pt x="6" y="702"/>
                      </a:lnTo>
                      <a:lnTo>
                        <a:pt x="24" y="702"/>
                      </a:lnTo>
                      <a:lnTo>
                        <a:pt x="24" y="696"/>
                      </a:lnTo>
                      <a:lnTo>
                        <a:pt x="24" y="690"/>
                      </a:lnTo>
                      <a:lnTo>
                        <a:pt x="24" y="678"/>
                      </a:lnTo>
                      <a:lnTo>
                        <a:pt x="24" y="672"/>
                      </a:lnTo>
                      <a:lnTo>
                        <a:pt x="30" y="672"/>
                      </a:lnTo>
                      <a:lnTo>
                        <a:pt x="30" y="666"/>
                      </a:lnTo>
                      <a:lnTo>
                        <a:pt x="36" y="660"/>
                      </a:lnTo>
                      <a:lnTo>
                        <a:pt x="84" y="648"/>
                      </a:lnTo>
                      <a:lnTo>
                        <a:pt x="126" y="642"/>
                      </a:lnTo>
                      <a:lnTo>
                        <a:pt x="132" y="630"/>
                      </a:lnTo>
                      <a:lnTo>
                        <a:pt x="132" y="624"/>
                      </a:lnTo>
                      <a:lnTo>
                        <a:pt x="132" y="618"/>
                      </a:lnTo>
                      <a:lnTo>
                        <a:pt x="138" y="612"/>
                      </a:lnTo>
                      <a:lnTo>
                        <a:pt x="138" y="606"/>
                      </a:lnTo>
                      <a:lnTo>
                        <a:pt x="138" y="600"/>
                      </a:lnTo>
                      <a:lnTo>
                        <a:pt x="132" y="600"/>
                      </a:lnTo>
                      <a:lnTo>
                        <a:pt x="132" y="594"/>
                      </a:lnTo>
                      <a:lnTo>
                        <a:pt x="132" y="588"/>
                      </a:lnTo>
                      <a:lnTo>
                        <a:pt x="132" y="582"/>
                      </a:lnTo>
                      <a:lnTo>
                        <a:pt x="132" y="576"/>
                      </a:lnTo>
                      <a:lnTo>
                        <a:pt x="126" y="570"/>
                      </a:lnTo>
                      <a:lnTo>
                        <a:pt x="120" y="564"/>
                      </a:lnTo>
                      <a:lnTo>
                        <a:pt x="120" y="558"/>
                      </a:lnTo>
                      <a:lnTo>
                        <a:pt x="120" y="552"/>
                      </a:lnTo>
                      <a:lnTo>
                        <a:pt x="114" y="552"/>
                      </a:lnTo>
                      <a:lnTo>
                        <a:pt x="114" y="546"/>
                      </a:lnTo>
                      <a:lnTo>
                        <a:pt x="114" y="540"/>
                      </a:lnTo>
                      <a:lnTo>
                        <a:pt x="108" y="534"/>
                      </a:lnTo>
                      <a:lnTo>
                        <a:pt x="108" y="528"/>
                      </a:lnTo>
                      <a:lnTo>
                        <a:pt x="114" y="522"/>
                      </a:lnTo>
                      <a:lnTo>
                        <a:pt x="108" y="516"/>
                      </a:lnTo>
                      <a:lnTo>
                        <a:pt x="108" y="498"/>
                      </a:lnTo>
                      <a:lnTo>
                        <a:pt x="108" y="492"/>
                      </a:lnTo>
                      <a:lnTo>
                        <a:pt x="108" y="486"/>
                      </a:lnTo>
                      <a:lnTo>
                        <a:pt x="108" y="480"/>
                      </a:lnTo>
                      <a:lnTo>
                        <a:pt x="114" y="474"/>
                      </a:lnTo>
                      <a:lnTo>
                        <a:pt x="114" y="468"/>
                      </a:lnTo>
                      <a:lnTo>
                        <a:pt x="114" y="462"/>
                      </a:lnTo>
                      <a:lnTo>
                        <a:pt x="108" y="462"/>
                      </a:lnTo>
                      <a:lnTo>
                        <a:pt x="102" y="456"/>
                      </a:lnTo>
                      <a:lnTo>
                        <a:pt x="102" y="444"/>
                      </a:lnTo>
                      <a:lnTo>
                        <a:pt x="96" y="444"/>
                      </a:lnTo>
                      <a:lnTo>
                        <a:pt x="90" y="432"/>
                      </a:lnTo>
                      <a:lnTo>
                        <a:pt x="96" y="432"/>
                      </a:lnTo>
                      <a:lnTo>
                        <a:pt x="96" y="408"/>
                      </a:lnTo>
                      <a:lnTo>
                        <a:pt x="96" y="396"/>
                      </a:lnTo>
                      <a:lnTo>
                        <a:pt x="96" y="360"/>
                      </a:lnTo>
                      <a:lnTo>
                        <a:pt x="96" y="354"/>
                      </a:lnTo>
                      <a:lnTo>
                        <a:pt x="102" y="354"/>
                      </a:lnTo>
                      <a:lnTo>
                        <a:pt x="102" y="348"/>
                      </a:lnTo>
                      <a:lnTo>
                        <a:pt x="96" y="330"/>
                      </a:lnTo>
                      <a:lnTo>
                        <a:pt x="90" y="306"/>
                      </a:lnTo>
                      <a:lnTo>
                        <a:pt x="84" y="288"/>
                      </a:lnTo>
                      <a:lnTo>
                        <a:pt x="84" y="264"/>
                      </a:lnTo>
                      <a:lnTo>
                        <a:pt x="90" y="240"/>
                      </a:lnTo>
                      <a:lnTo>
                        <a:pt x="96" y="222"/>
                      </a:lnTo>
                      <a:lnTo>
                        <a:pt x="102" y="222"/>
                      </a:lnTo>
                      <a:lnTo>
                        <a:pt x="108" y="210"/>
                      </a:lnTo>
                      <a:lnTo>
                        <a:pt x="114" y="210"/>
                      </a:lnTo>
                      <a:lnTo>
                        <a:pt x="126" y="198"/>
                      </a:lnTo>
                      <a:lnTo>
                        <a:pt x="156" y="192"/>
                      </a:lnTo>
                      <a:lnTo>
                        <a:pt x="174" y="186"/>
                      </a:lnTo>
                      <a:lnTo>
                        <a:pt x="204" y="174"/>
                      </a:lnTo>
                      <a:lnTo>
                        <a:pt x="222" y="168"/>
                      </a:lnTo>
                      <a:lnTo>
                        <a:pt x="234" y="162"/>
                      </a:lnTo>
                      <a:lnTo>
                        <a:pt x="246" y="156"/>
                      </a:lnTo>
                      <a:lnTo>
                        <a:pt x="288" y="144"/>
                      </a:lnTo>
                      <a:lnTo>
                        <a:pt x="288" y="132"/>
                      </a:lnTo>
                      <a:lnTo>
                        <a:pt x="294" y="120"/>
                      </a:lnTo>
                      <a:lnTo>
                        <a:pt x="300" y="108"/>
                      </a:lnTo>
                      <a:lnTo>
                        <a:pt x="306" y="90"/>
                      </a:lnTo>
                      <a:lnTo>
                        <a:pt x="312" y="78"/>
                      </a:lnTo>
                      <a:lnTo>
                        <a:pt x="324" y="78"/>
                      </a:lnTo>
                      <a:lnTo>
                        <a:pt x="324" y="54"/>
                      </a:lnTo>
                      <a:lnTo>
                        <a:pt x="318" y="48"/>
                      </a:lnTo>
                      <a:lnTo>
                        <a:pt x="324" y="30"/>
                      </a:lnTo>
                      <a:lnTo>
                        <a:pt x="324" y="12"/>
                      </a:lnTo>
                      <a:lnTo>
                        <a:pt x="360" y="6"/>
                      </a:lnTo>
                      <a:lnTo>
                        <a:pt x="384" y="0"/>
                      </a:lnTo>
                      <a:lnTo>
                        <a:pt x="390" y="6"/>
                      </a:lnTo>
                      <a:lnTo>
                        <a:pt x="390" y="18"/>
                      </a:lnTo>
                      <a:lnTo>
                        <a:pt x="390" y="54"/>
                      </a:lnTo>
                      <a:lnTo>
                        <a:pt x="396" y="66"/>
                      </a:lnTo>
                      <a:lnTo>
                        <a:pt x="414" y="84"/>
                      </a:lnTo>
                      <a:lnTo>
                        <a:pt x="426" y="90"/>
                      </a:lnTo>
                      <a:lnTo>
                        <a:pt x="432" y="96"/>
                      </a:lnTo>
                      <a:lnTo>
                        <a:pt x="426" y="102"/>
                      </a:lnTo>
                      <a:lnTo>
                        <a:pt x="438" y="102"/>
                      </a:lnTo>
                      <a:lnTo>
                        <a:pt x="444" y="108"/>
                      </a:lnTo>
                      <a:lnTo>
                        <a:pt x="444" y="102"/>
                      </a:lnTo>
                      <a:lnTo>
                        <a:pt x="450" y="90"/>
                      </a:lnTo>
                      <a:lnTo>
                        <a:pt x="450" y="84"/>
                      </a:lnTo>
                      <a:lnTo>
                        <a:pt x="450" y="78"/>
                      </a:lnTo>
                      <a:lnTo>
                        <a:pt x="456" y="72"/>
                      </a:lnTo>
                      <a:lnTo>
                        <a:pt x="462" y="66"/>
                      </a:lnTo>
                      <a:lnTo>
                        <a:pt x="462" y="60"/>
                      </a:lnTo>
                      <a:lnTo>
                        <a:pt x="462" y="54"/>
                      </a:lnTo>
                      <a:lnTo>
                        <a:pt x="462" y="42"/>
                      </a:lnTo>
                      <a:lnTo>
                        <a:pt x="468" y="36"/>
                      </a:lnTo>
                      <a:lnTo>
                        <a:pt x="474" y="24"/>
                      </a:lnTo>
                      <a:lnTo>
                        <a:pt x="480" y="18"/>
                      </a:lnTo>
                      <a:lnTo>
                        <a:pt x="486" y="12"/>
                      </a:lnTo>
                      <a:lnTo>
                        <a:pt x="492" y="12"/>
                      </a:lnTo>
                      <a:lnTo>
                        <a:pt x="498" y="6"/>
                      </a:lnTo>
                      <a:lnTo>
                        <a:pt x="504" y="6"/>
                      </a:lnTo>
                      <a:lnTo>
                        <a:pt x="510" y="12"/>
                      </a:lnTo>
                      <a:lnTo>
                        <a:pt x="522" y="6"/>
                      </a:lnTo>
                      <a:lnTo>
                        <a:pt x="534" y="6"/>
                      </a:lnTo>
                      <a:lnTo>
                        <a:pt x="540" y="6"/>
                      </a:lnTo>
                      <a:lnTo>
                        <a:pt x="546" y="6"/>
                      </a:lnTo>
                      <a:lnTo>
                        <a:pt x="564" y="0"/>
                      </a:lnTo>
                      <a:lnTo>
                        <a:pt x="570" y="0"/>
                      </a:lnTo>
                      <a:lnTo>
                        <a:pt x="576" y="6"/>
                      </a:lnTo>
                      <a:lnTo>
                        <a:pt x="582" y="6"/>
                      </a:lnTo>
                      <a:lnTo>
                        <a:pt x="594" y="6"/>
                      </a:lnTo>
                      <a:lnTo>
                        <a:pt x="600" y="6"/>
                      </a:lnTo>
                      <a:lnTo>
                        <a:pt x="606" y="6"/>
                      </a:lnTo>
                      <a:lnTo>
                        <a:pt x="624" y="0"/>
                      </a:lnTo>
                      <a:lnTo>
                        <a:pt x="636" y="0"/>
                      </a:lnTo>
                      <a:lnTo>
                        <a:pt x="636" y="6"/>
                      </a:lnTo>
                      <a:lnTo>
                        <a:pt x="654" y="18"/>
                      </a:lnTo>
                      <a:lnTo>
                        <a:pt x="654" y="30"/>
                      </a:lnTo>
                      <a:lnTo>
                        <a:pt x="642" y="42"/>
                      </a:lnTo>
                      <a:lnTo>
                        <a:pt x="630" y="66"/>
                      </a:lnTo>
                      <a:lnTo>
                        <a:pt x="636" y="84"/>
                      </a:lnTo>
                      <a:lnTo>
                        <a:pt x="636" y="96"/>
                      </a:lnTo>
                      <a:lnTo>
                        <a:pt x="648" y="102"/>
                      </a:lnTo>
                      <a:lnTo>
                        <a:pt x="672" y="114"/>
                      </a:lnTo>
                      <a:lnTo>
                        <a:pt x="702" y="120"/>
                      </a:lnTo>
                      <a:lnTo>
                        <a:pt x="714" y="126"/>
                      </a:lnTo>
                      <a:lnTo>
                        <a:pt x="720" y="144"/>
                      </a:lnTo>
                      <a:lnTo>
                        <a:pt x="720" y="156"/>
                      </a:lnTo>
                      <a:lnTo>
                        <a:pt x="708" y="156"/>
                      </a:lnTo>
                      <a:lnTo>
                        <a:pt x="702" y="162"/>
                      </a:lnTo>
                      <a:lnTo>
                        <a:pt x="702" y="174"/>
                      </a:lnTo>
                      <a:lnTo>
                        <a:pt x="696" y="174"/>
                      </a:lnTo>
                      <a:lnTo>
                        <a:pt x="690" y="180"/>
                      </a:lnTo>
                      <a:lnTo>
                        <a:pt x="678" y="186"/>
                      </a:lnTo>
                      <a:lnTo>
                        <a:pt x="672" y="192"/>
                      </a:lnTo>
                      <a:lnTo>
                        <a:pt x="654" y="210"/>
                      </a:lnTo>
                      <a:lnTo>
                        <a:pt x="654" y="216"/>
                      </a:lnTo>
                      <a:lnTo>
                        <a:pt x="648" y="246"/>
                      </a:lnTo>
                      <a:lnTo>
                        <a:pt x="660" y="246"/>
                      </a:lnTo>
                      <a:lnTo>
                        <a:pt x="666" y="234"/>
                      </a:lnTo>
                      <a:lnTo>
                        <a:pt x="678" y="240"/>
                      </a:lnTo>
                      <a:lnTo>
                        <a:pt x="684" y="228"/>
                      </a:lnTo>
                      <a:lnTo>
                        <a:pt x="690" y="210"/>
                      </a:lnTo>
                      <a:lnTo>
                        <a:pt x="696" y="204"/>
                      </a:lnTo>
                      <a:lnTo>
                        <a:pt x="702" y="204"/>
                      </a:lnTo>
                      <a:lnTo>
                        <a:pt x="708" y="192"/>
                      </a:lnTo>
                      <a:lnTo>
                        <a:pt x="714" y="192"/>
                      </a:lnTo>
                      <a:lnTo>
                        <a:pt x="714" y="186"/>
                      </a:lnTo>
                      <a:lnTo>
                        <a:pt x="726" y="186"/>
                      </a:lnTo>
                      <a:lnTo>
                        <a:pt x="732" y="186"/>
                      </a:lnTo>
                      <a:lnTo>
                        <a:pt x="738" y="186"/>
                      </a:lnTo>
                      <a:lnTo>
                        <a:pt x="744" y="216"/>
                      </a:lnTo>
                      <a:lnTo>
                        <a:pt x="750" y="210"/>
                      </a:lnTo>
                      <a:lnTo>
                        <a:pt x="750" y="204"/>
                      </a:lnTo>
                      <a:lnTo>
                        <a:pt x="756" y="192"/>
                      </a:lnTo>
                      <a:lnTo>
                        <a:pt x="762" y="192"/>
                      </a:lnTo>
                      <a:lnTo>
                        <a:pt x="768" y="192"/>
                      </a:lnTo>
                      <a:lnTo>
                        <a:pt x="780" y="186"/>
                      </a:lnTo>
                      <a:lnTo>
                        <a:pt x="786" y="204"/>
                      </a:lnTo>
                      <a:lnTo>
                        <a:pt x="774" y="210"/>
                      </a:lnTo>
                      <a:lnTo>
                        <a:pt x="774" y="234"/>
                      </a:lnTo>
                      <a:lnTo>
                        <a:pt x="780" y="246"/>
                      </a:lnTo>
                      <a:lnTo>
                        <a:pt x="804" y="264"/>
                      </a:lnTo>
                      <a:lnTo>
                        <a:pt x="816" y="276"/>
                      </a:lnTo>
                      <a:lnTo>
                        <a:pt x="822" y="288"/>
                      </a:lnTo>
                      <a:lnTo>
                        <a:pt x="822" y="312"/>
                      </a:lnTo>
                      <a:lnTo>
                        <a:pt x="816" y="312"/>
                      </a:lnTo>
                      <a:lnTo>
                        <a:pt x="810" y="318"/>
                      </a:lnTo>
                      <a:lnTo>
                        <a:pt x="810" y="348"/>
                      </a:lnTo>
                      <a:lnTo>
                        <a:pt x="816" y="348"/>
                      </a:lnTo>
                      <a:lnTo>
                        <a:pt x="816" y="342"/>
                      </a:lnTo>
                      <a:lnTo>
                        <a:pt x="834" y="342"/>
                      </a:lnTo>
                      <a:lnTo>
                        <a:pt x="834" y="348"/>
                      </a:lnTo>
                      <a:lnTo>
                        <a:pt x="846" y="348"/>
                      </a:lnTo>
                      <a:lnTo>
                        <a:pt x="846" y="342"/>
                      </a:lnTo>
                      <a:lnTo>
                        <a:pt x="882" y="342"/>
                      </a:lnTo>
                      <a:lnTo>
                        <a:pt x="894" y="366"/>
                      </a:lnTo>
                      <a:lnTo>
                        <a:pt x="900" y="372"/>
                      </a:lnTo>
                      <a:lnTo>
                        <a:pt x="906" y="384"/>
                      </a:lnTo>
                      <a:lnTo>
                        <a:pt x="924" y="384"/>
                      </a:lnTo>
                      <a:lnTo>
                        <a:pt x="930" y="372"/>
                      </a:lnTo>
                      <a:lnTo>
                        <a:pt x="936" y="372"/>
                      </a:lnTo>
                      <a:lnTo>
                        <a:pt x="942" y="348"/>
                      </a:lnTo>
                      <a:lnTo>
                        <a:pt x="954" y="348"/>
                      </a:lnTo>
                      <a:lnTo>
                        <a:pt x="954" y="342"/>
                      </a:lnTo>
                      <a:lnTo>
                        <a:pt x="984" y="342"/>
                      </a:lnTo>
                      <a:lnTo>
                        <a:pt x="978" y="390"/>
                      </a:lnTo>
                      <a:lnTo>
                        <a:pt x="984" y="390"/>
                      </a:lnTo>
                      <a:lnTo>
                        <a:pt x="990" y="396"/>
                      </a:lnTo>
                      <a:lnTo>
                        <a:pt x="996" y="396"/>
                      </a:lnTo>
                      <a:lnTo>
                        <a:pt x="1002" y="396"/>
                      </a:lnTo>
                      <a:lnTo>
                        <a:pt x="1002" y="408"/>
                      </a:lnTo>
                      <a:lnTo>
                        <a:pt x="990" y="414"/>
                      </a:lnTo>
                      <a:lnTo>
                        <a:pt x="984" y="426"/>
                      </a:lnTo>
                      <a:lnTo>
                        <a:pt x="990" y="444"/>
                      </a:lnTo>
                      <a:lnTo>
                        <a:pt x="996" y="450"/>
                      </a:lnTo>
                      <a:lnTo>
                        <a:pt x="990" y="462"/>
                      </a:lnTo>
                      <a:lnTo>
                        <a:pt x="990" y="468"/>
                      </a:lnTo>
                      <a:lnTo>
                        <a:pt x="984" y="480"/>
                      </a:lnTo>
                      <a:lnTo>
                        <a:pt x="978" y="486"/>
                      </a:lnTo>
                      <a:lnTo>
                        <a:pt x="972" y="486"/>
                      </a:lnTo>
                      <a:lnTo>
                        <a:pt x="966" y="492"/>
                      </a:lnTo>
                      <a:lnTo>
                        <a:pt x="966" y="498"/>
                      </a:lnTo>
                      <a:lnTo>
                        <a:pt x="954" y="510"/>
                      </a:lnTo>
                      <a:lnTo>
                        <a:pt x="948" y="510"/>
                      </a:lnTo>
                      <a:lnTo>
                        <a:pt x="942" y="516"/>
                      </a:lnTo>
                      <a:lnTo>
                        <a:pt x="936" y="528"/>
                      </a:lnTo>
                      <a:lnTo>
                        <a:pt x="936" y="534"/>
                      </a:lnTo>
                      <a:lnTo>
                        <a:pt x="936" y="546"/>
                      </a:lnTo>
                      <a:lnTo>
                        <a:pt x="936" y="558"/>
                      </a:lnTo>
                      <a:lnTo>
                        <a:pt x="948" y="558"/>
                      </a:lnTo>
                      <a:lnTo>
                        <a:pt x="954" y="558"/>
                      </a:lnTo>
                      <a:lnTo>
                        <a:pt x="996" y="558"/>
                      </a:lnTo>
                      <a:lnTo>
                        <a:pt x="1002" y="570"/>
                      </a:lnTo>
                      <a:lnTo>
                        <a:pt x="996" y="576"/>
                      </a:lnTo>
                      <a:lnTo>
                        <a:pt x="996" y="588"/>
                      </a:lnTo>
                      <a:lnTo>
                        <a:pt x="984" y="588"/>
                      </a:lnTo>
                      <a:lnTo>
                        <a:pt x="990" y="612"/>
                      </a:lnTo>
                      <a:lnTo>
                        <a:pt x="1014" y="606"/>
                      </a:lnTo>
                      <a:lnTo>
                        <a:pt x="1014" y="636"/>
                      </a:lnTo>
                      <a:lnTo>
                        <a:pt x="1014" y="648"/>
                      </a:lnTo>
                      <a:lnTo>
                        <a:pt x="1020" y="648"/>
                      </a:lnTo>
                      <a:lnTo>
                        <a:pt x="1026" y="660"/>
                      </a:lnTo>
                      <a:lnTo>
                        <a:pt x="1038" y="654"/>
                      </a:lnTo>
                      <a:lnTo>
                        <a:pt x="1050" y="654"/>
                      </a:lnTo>
                      <a:lnTo>
                        <a:pt x="1062" y="654"/>
                      </a:lnTo>
                      <a:lnTo>
                        <a:pt x="1068" y="660"/>
                      </a:lnTo>
                      <a:lnTo>
                        <a:pt x="1068" y="678"/>
                      </a:lnTo>
                      <a:lnTo>
                        <a:pt x="1068" y="684"/>
                      </a:lnTo>
                      <a:lnTo>
                        <a:pt x="1062" y="690"/>
                      </a:lnTo>
                      <a:lnTo>
                        <a:pt x="1056" y="696"/>
                      </a:lnTo>
                      <a:lnTo>
                        <a:pt x="1056" y="702"/>
                      </a:lnTo>
                      <a:lnTo>
                        <a:pt x="1038" y="714"/>
                      </a:lnTo>
                      <a:lnTo>
                        <a:pt x="1026" y="720"/>
                      </a:lnTo>
                      <a:lnTo>
                        <a:pt x="1008" y="726"/>
                      </a:lnTo>
                      <a:lnTo>
                        <a:pt x="1008" y="732"/>
                      </a:lnTo>
                      <a:lnTo>
                        <a:pt x="990" y="732"/>
                      </a:lnTo>
                      <a:lnTo>
                        <a:pt x="984" y="744"/>
                      </a:lnTo>
                      <a:lnTo>
                        <a:pt x="990" y="750"/>
                      </a:lnTo>
                      <a:lnTo>
                        <a:pt x="984" y="762"/>
                      </a:lnTo>
                      <a:lnTo>
                        <a:pt x="984" y="768"/>
                      </a:lnTo>
                      <a:lnTo>
                        <a:pt x="984" y="774"/>
                      </a:lnTo>
                      <a:lnTo>
                        <a:pt x="984" y="780"/>
                      </a:lnTo>
                      <a:lnTo>
                        <a:pt x="984" y="786"/>
                      </a:lnTo>
                      <a:lnTo>
                        <a:pt x="984" y="792"/>
                      </a:lnTo>
                      <a:lnTo>
                        <a:pt x="978" y="798"/>
                      </a:lnTo>
                      <a:lnTo>
                        <a:pt x="978" y="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99" name="Freeform 39">
                  <a:extLst>
                    <a:ext uri="{FF2B5EF4-FFF2-40B4-BE49-F238E27FC236}">
                      <a16:creationId xmlns:a16="http://schemas.microsoft.com/office/drawing/2014/main" xmlns="" id="{F4947E7B-0732-4200-87B6-5F8F133B715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099" y="1010"/>
                  <a:ext cx="799" cy="800"/>
                </a:xfrm>
                <a:custGeom>
                  <a:avLst/>
                  <a:gdLst>
                    <a:gd name="T0" fmla="*/ 105 w 1806"/>
                    <a:gd name="T1" fmla="*/ 155 h 1806"/>
                    <a:gd name="T2" fmla="*/ 103 w 1806"/>
                    <a:gd name="T3" fmla="*/ 155 h 1806"/>
                    <a:gd name="T4" fmla="*/ 103 w 1806"/>
                    <a:gd name="T5" fmla="*/ 150 h 1806"/>
                    <a:gd name="T6" fmla="*/ 104 w 1806"/>
                    <a:gd name="T7" fmla="*/ 141 h 1806"/>
                    <a:gd name="T8" fmla="*/ 104 w 1806"/>
                    <a:gd name="T9" fmla="*/ 136 h 1806"/>
                    <a:gd name="T10" fmla="*/ 100 w 1806"/>
                    <a:gd name="T11" fmla="*/ 131 h 1806"/>
                    <a:gd name="T12" fmla="*/ 96 w 1806"/>
                    <a:gd name="T13" fmla="*/ 127 h 1806"/>
                    <a:gd name="T14" fmla="*/ 91 w 1806"/>
                    <a:gd name="T15" fmla="*/ 121 h 1806"/>
                    <a:gd name="T16" fmla="*/ 87 w 1806"/>
                    <a:gd name="T17" fmla="*/ 120 h 1806"/>
                    <a:gd name="T18" fmla="*/ 81 w 1806"/>
                    <a:gd name="T19" fmla="*/ 117 h 1806"/>
                    <a:gd name="T20" fmla="*/ 65 w 1806"/>
                    <a:gd name="T21" fmla="*/ 113 h 1806"/>
                    <a:gd name="T22" fmla="*/ 69 w 1806"/>
                    <a:gd name="T23" fmla="*/ 105 h 1806"/>
                    <a:gd name="T24" fmla="*/ 66 w 1806"/>
                    <a:gd name="T25" fmla="*/ 89 h 1806"/>
                    <a:gd name="T26" fmla="*/ 63 w 1806"/>
                    <a:gd name="T27" fmla="*/ 84 h 1806"/>
                    <a:gd name="T28" fmla="*/ 62 w 1806"/>
                    <a:gd name="T29" fmla="*/ 74 h 1806"/>
                    <a:gd name="T30" fmla="*/ 58 w 1806"/>
                    <a:gd name="T31" fmla="*/ 52 h 1806"/>
                    <a:gd name="T32" fmla="*/ 53 w 1806"/>
                    <a:gd name="T33" fmla="*/ 49 h 1806"/>
                    <a:gd name="T34" fmla="*/ 51 w 1806"/>
                    <a:gd name="T35" fmla="*/ 36 h 1806"/>
                    <a:gd name="T36" fmla="*/ 43 w 1806"/>
                    <a:gd name="T37" fmla="*/ 32 h 1806"/>
                    <a:gd name="T38" fmla="*/ 33 w 1806"/>
                    <a:gd name="T39" fmla="*/ 30 h 1806"/>
                    <a:gd name="T40" fmla="*/ 30 w 1806"/>
                    <a:gd name="T41" fmla="*/ 21 h 1806"/>
                    <a:gd name="T42" fmla="*/ 17 w 1806"/>
                    <a:gd name="T43" fmla="*/ 25 h 1806"/>
                    <a:gd name="T44" fmla="*/ 4 w 1806"/>
                    <a:gd name="T45" fmla="*/ 33 h 1806"/>
                    <a:gd name="T46" fmla="*/ 7 w 1806"/>
                    <a:gd name="T47" fmla="*/ 26 h 1806"/>
                    <a:gd name="T48" fmla="*/ 11 w 1806"/>
                    <a:gd name="T49" fmla="*/ 20 h 1806"/>
                    <a:gd name="T50" fmla="*/ 18 w 1806"/>
                    <a:gd name="T51" fmla="*/ 12 h 1806"/>
                    <a:gd name="T52" fmla="*/ 26 w 1806"/>
                    <a:gd name="T53" fmla="*/ 8 h 1806"/>
                    <a:gd name="T54" fmla="*/ 35 w 1806"/>
                    <a:gd name="T55" fmla="*/ 6 h 1806"/>
                    <a:gd name="T56" fmla="*/ 44 w 1806"/>
                    <a:gd name="T57" fmla="*/ 5 h 1806"/>
                    <a:gd name="T58" fmla="*/ 54 w 1806"/>
                    <a:gd name="T59" fmla="*/ 2 h 1806"/>
                    <a:gd name="T60" fmla="*/ 65 w 1806"/>
                    <a:gd name="T61" fmla="*/ 0 h 1806"/>
                    <a:gd name="T62" fmla="*/ 76 w 1806"/>
                    <a:gd name="T63" fmla="*/ 0 h 1806"/>
                    <a:gd name="T64" fmla="*/ 85 w 1806"/>
                    <a:gd name="T65" fmla="*/ 0 h 1806"/>
                    <a:gd name="T66" fmla="*/ 97 w 1806"/>
                    <a:gd name="T67" fmla="*/ 0 h 1806"/>
                    <a:gd name="T68" fmla="*/ 108 w 1806"/>
                    <a:gd name="T69" fmla="*/ 3 h 1806"/>
                    <a:gd name="T70" fmla="*/ 115 w 1806"/>
                    <a:gd name="T71" fmla="*/ 5 h 1806"/>
                    <a:gd name="T72" fmla="*/ 123 w 1806"/>
                    <a:gd name="T73" fmla="*/ 7 h 1806"/>
                    <a:gd name="T74" fmla="*/ 133 w 1806"/>
                    <a:gd name="T75" fmla="*/ 14 h 1806"/>
                    <a:gd name="T76" fmla="*/ 138 w 1806"/>
                    <a:gd name="T77" fmla="*/ 16 h 1806"/>
                    <a:gd name="T78" fmla="*/ 140 w 1806"/>
                    <a:gd name="T79" fmla="*/ 14 h 1806"/>
                    <a:gd name="T80" fmla="*/ 145 w 1806"/>
                    <a:gd name="T81" fmla="*/ 16 h 1806"/>
                    <a:gd name="T82" fmla="*/ 147 w 1806"/>
                    <a:gd name="T83" fmla="*/ 16 h 1806"/>
                    <a:gd name="T84" fmla="*/ 150 w 1806"/>
                    <a:gd name="T85" fmla="*/ 17 h 1806"/>
                    <a:gd name="T86" fmla="*/ 152 w 1806"/>
                    <a:gd name="T87" fmla="*/ 18 h 1806"/>
                    <a:gd name="T88" fmla="*/ 155 w 1806"/>
                    <a:gd name="T89" fmla="*/ 37 h 1806"/>
                    <a:gd name="T90" fmla="*/ 146 w 1806"/>
                    <a:gd name="T91" fmla="*/ 66 h 1806"/>
                    <a:gd name="T92" fmla="*/ 143 w 1806"/>
                    <a:gd name="T93" fmla="*/ 88 h 1806"/>
                    <a:gd name="T94" fmla="*/ 144 w 1806"/>
                    <a:gd name="T95" fmla="*/ 98 h 1806"/>
                    <a:gd name="T96" fmla="*/ 137 w 1806"/>
                    <a:gd name="T97" fmla="*/ 118 h 1806"/>
                    <a:gd name="T98" fmla="*/ 132 w 1806"/>
                    <a:gd name="T99" fmla="*/ 129 h 1806"/>
                    <a:gd name="T100" fmla="*/ 124 w 1806"/>
                    <a:gd name="T101" fmla="*/ 135 h 1806"/>
                    <a:gd name="T102" fmla="*/ 119 w 1806"/>
                    <a:gd name="T103" fmla="*/ 136 h 1806"/>
                    <a:gd name="T104" fmla="*/ 116 w 1806"/>
                    <a:gd name="T105" fmla="*/ 137 h 1806"/>
                    <a:gd name="T106" fmla="*/ 112 w 1806"/>
                    <a:gd name="T107" fmla="*/ 139 h 1806"/>
                    <a:gd name="T108" fmla="*/ 112 w 1806"/>
                    <a:gd name="T109" fmla="*/ 141 h 1806"/>
                    <a:gd name="T110" fmla="*/ 116 w 1806"/>
                    <a:gd name="T111" fmla="*/ 146 h 1806"/>
                    <a:gd name="T112" fmla="*/ 116 w 1806"/>
                    <a:gd name="T113" fmla="*/ 151 h 1806"/>
                    <a:gd name="T114" fmla="*/ 113 w 1806"/>
                    <a:gd name="T115" fmla="*/ 153 h 180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806"/>
                    <a:gd name="T175" fmla="*/ 0 h 1806"/>
                    <a:gd name="T176" fmla="*/ 1806 w 1806"/>
                    <a:gd name="T177" fmla="*/ 1806 h 180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806" h="1806">
                      <a:moveTo>
                        <a:pt x="1260" y="1776"/>
                      </a:moveTo>
                      <a:lnTo>
                        <a:pt x="1254" y="1776"/>
                      </a:lnTo>
                      <a:lnTo>
                        <a:pt x="1248" y="1776"/>
                      </a:lnTo>
                      <a:lnTo>
                        <a:pt x="1242" y="1782"/>
                      </a:lnTo>
                      <a:lnTo>
                        <a:pt x="1236" y="1782"/>
                      </a:lnTo>
                      <a:lnTo>
                        <a:pt x="1230" y="1788"/>
                      </a:lnTo>
                      <a:lnTo>
                        <a:pt x="1224" y="1782"/>
                      </a:lnTo>
                      <a:lnTo>
                        <a:pt x="1218" y="1782"/>
                      </a:lnTo>
                      <a:lnTo>
                        <a:pt x="1218" y="1788"/>
                      </a:lnTo>
                      <a:lnTo>
                        <a:pt x="1212" y="1788"/>
                      </a:lnTo>
                      <a:lnTo>
                        <a:pt x="1206" y="1788"/>
                      </a:lnTo>
                      <a:lnTo>
                        <a:pt x="1206" y="1794"/>
                      </a:lnTo>
                      <a:lnTo>
                        <a:pt x="1200" y="1806"/>
                      </a:lnTo>
                      <a:lnTo>
                        <a:pt x="1194" y="1800"/>
                      </a:lnTo>
                      <a:lnTo>
                        <a:pt x="1194" y="1794"/>
                      </a:lnTo>
                      <a:lnTo>
                        <a:pt x="1194" y="1788"/>
                      </a:lnTo>
                      <a:lnTo>
                        <a:pt x="1188" y="1788"/>
                      </a:lnTo>
                      <a:lnTo>
                        <a:pt x="1188" y="1782"/>
                      </a:lnTo>
                      <a:lnTo>
                        <a:pt x="1188" y="1776"/>
                      </a:lnTo>
                      <a:lnTo>
                        <a:pt x="1194" y="1770"/>
                      </a:lnTo>
                      <a:lnTo>
                        <a:pt x="1194" y="1764"/>
                      </a:lnTo>
                      <a:lnTo>
                        <a:pt x="1194" y="1758"/>
                      </a:lnTo>
                      <a:lnTo>
                        <a:pt x="1194" y="1752"/>
                      </a:lnTo>
                      <a:lnTo>
                        <a:pt x="1200" y="1746"/>
                      </a:lnTo>
                      <a:lnTo>
                        <a:pt x="1200" y="1740"/>
                      </a:lnTo>
                      <a:lnTo>
                        <a:pt x="1200" y="1734"/>
                      </a:lnTo>
                      <a:lnTo>
                        <a:pt x="1188" y="1722"/>
                      </a:lnTo>
                      <a:lnTo>
                        <a:pt x="1188" y="1716"/>
                      </a:lnTo>
                      <a:lnTo>
                        <a:pt x="1194" y="1704"/>
                      </a:lnTo>
                      <a:lnTo>
                        <a:pt x="1194" y="1692"/>
                      </a:lnTo>
                      <a:lnTo>
                        <a:pt x="1200" y="1680"/>
                      </a:lnTo>
                      <a:lnTo>
                        <a:pt x="1200" y="1662"/>
                      </a:lnTo>
                      <a:lnTo>
                        <a:pt x="1200" y="1650"/>
                      </a:lnTo>
                      <a:lnTo>
                        <a:pt x="1206" y="1644"/>
                      </a:lnTo>
                      <a:lnTo>
                        <a:pt x="1206" y="1638"/>
                      </a:lnTo>
                      <a:lnTo>
                        <a:pt x="1206" y="1626"/>
                      </a:lnTo>
                      <a:lnTo>
                        <a:pt x="1206" y="1620"/>
                      </a:lnTo>
                      <a:lnTo>
                        <a:pt x="1206" y="1614"/>
                      </a:lnTo>
                      <a:lnTo>
                        <a:pt x="1200" y="1608"/>
                      </a:lnTo>
                      <a:lnTo>
                        <a:pt x="1200" y="1602"/>
                      </a:lnTo>
                      <a:lnTo>
                        <a:pt x="1200" y="1596"/>
                      </a:lnTo>
                      <a:lnTo>
                        <a:pt x="1200" y="1590"/>
                      </a:lnTo>
                      <a:lnTo>
                        <a:pt x="1200" y="1572"/>
                      </a:lnTo>
                      <a:lnTo>
                        <a:pt x="1200" y="1566"/>
                      </a:lnTo>
                      <a:lnTo>
                        <a:pt x="1200" y="1560"/>
                      </a:lnTo>
                      <a:lnTo>
                        <a:pt x="1194" y="1554"/>
                      </a:lnTo>
                      <a:lnTo>
                        <a:pt x="1188" y="1548"/>
                      </a:lnTo>
                      <a:lnTo>
                        <a:pt x="1188" y="1542"/>
                      </a:lnTo>
                      <a:lnTo>
                        <a:pt x="1176" y="1536"/>
                      </a:lnTo>
                      <a:lnTo>
                        <a:pt x="1176" y="1530"/>
                      </a:lnTo>
                      <a:lnTo>
                        <a:pt x="1170" y="1524"/>
                      </a:lnTo>
                      <a:lnTo>
                        <a:pt x="1170" y="1518"/>
                      </a:lnTo>
                      <a:lnTo>
                        <a:pt x="1164" y="1512"/>
                      </a:lnTo>
                      <a:lnTo>
                        <a:pt x="1158" y="1506"/>
                      </a:lnTo>
                      <a:lnTo>
                        <a:pt x="1152" y="1500"/>
                      </a:lnTo>
                      <a:lnTo>
                        <a:pt x="1146" y="1494"/>
                      </a:lnTo>
                      <a:lnTo>
                        <a:pt x="1140" y="1488"/>
                      </a:lnTo>
                      <a:lnTo>
                        <a:pt x="1134" y="1482"/>
                      </a:lnTo>
                      <a:lnTo>
                        <a:pt x="1128" y="1476"/>
                      </a:lnTo>
                      <a:lnTo>
                        <a:pt x="1122" y="1470"/>
                      </a:lnTo>
                      <a:lnTo>
                        <a:pt x="1116" y="1464"/>
                      </a:lnTo>
                      <a:lnTo>
                        <a:pt x="1110" y="1464"/>
                      </a:lnTo>
                      <a:lnTo>
                        <a:pt x="1104" y="1458"/>
                      </a:lnTo>
                      <a:lnTo>
                        <a:pt x="1098" y="1464"/>
                      </a:lnTo>
                      <a:lnTo>
                        <a:pt x="1092" y="1464"/>
                      </a:lnTo>
                      <a:lnTo>
                        <a:pt x="1086" y="1446"/>
                      </a:lnTo>
                      <a:lnTo>
                        <a:pt x="1086" y="1440"/>
                      </a:lnTo>
                      <a:lnTo>
                        <a:pt x="1080" y="1416"/>
                      </a:lnTo>
                      <a:lnTo>
                        <a:pt x="1068" y="1404"/>
                      </a:lnTo>
                      <a:lnTo>
                        <a:pt x="1062" y="1398"/>
                      </a:lnTo>
                      <a:lnTo>
                        <a:pt x="1056" y="1398"/>
                      </a:lnTo>
                      <a:lnTo>
                        <a:pt x="1050" y="1398"/>
                      </a:lnTo>
                      <a:lnTo>
                        <a:pt x="1044" y="1398"/>
                      </a:lnTo>
                      <a:lnTo>
                        <a:pt x="1044" y="1392"/>
                      </a:lnTo>
                      <a:lnTo>
                        <a:pt x="1038" y="1392"/>
                      </a:lnTo>
                      <a:lnTo>
                        <a:pt x="1032" y="1392"/>
                      </a:lnTo>
                      <a:lnTo>
                        <a:pt x="1020" y="1386"/>
                      </a:lnTo>
                      <a:lnTo>
                        <a:pt x="1014" y="1386"/>
                      </a:lnTo>
                      <a:lnTo>
                        <a:pt x="1014" y="1380"/>
                      </a:lnTo>
                      <a:lnTo>
                        <a:pt x="1008" y="1380"/>
                      </a:lnTo>
                      <a:lnTo>
                        <a:pt x="1002" y="1374"/>
                      </a:lnTo>
                      <a:lnTo>
                        <a:pt x="996" y="1368"/>
                      </a:lnTo>
                      <a:lnTo>
                        <a:pt x="990" y="1362"/>
                      </a:lnTo>
                      <a:lnTo>
                        <a:pt x="984" y="1356"/>
                      </a:lnTo>
                      <a:lnTo>
                        <a:pt x="978" y="1356"/>
                      </a:lnTo>
                      <a:lnTo>
                        <a:pt x="972" y="1356"/>
                      </a:lnTo>
                      <a:lnTo>
                        <a:pt x="966" y="1356"/>
                      </a:lnTo>
                      <a:lnTo>
                        <a:pt x="966" y="1350"/>
                      </a:lnTo>
                      <a:lnTo>
                        <a:pt x="948" y="1350"/>
                      </a:lnTo>
                      <a:lnTo>
                        <a:pt x="936" y="1344"/>
                      </a:lnTo>
                      <a:lnTo>
                        <a:pt x="930" y="1338"/>
                      </a:lnTo>
                      <a:lnTo>
                        <a:pt x="918" y="1332"/>
                      </a:lnTo>
                      <a:lnTo>
                        <a:pt x="900" y="1326"/>
                      </a:lnTo>
                      <a:lnTo>
                        <a:pt x="864" y="1332"/>
                      </a:lnTo>
                      <a:lnTo>
                        <a:pt x="828" y="1332"/>
                      </a:lnTo>
                      <a:lnTo>
                        <a:pt x="792" y="1314"/>
                      </a:lnTo>
                      <a:lnTo>
                        <a:pt x="780" y="1314"/>
                      </a:lnTo>
                      <a:lnTo>
                        <a:pt x="780" y="1308"/>
                      </a:lnTo>
                      <a:lnTo>
                        <a:pt x="756" y="1296"/>
                      </a:lnTo>
                      <a:lnTo>
                        <a:pt x="756" y="1278"/>
                      </a:lnTo>
                      <a:lnTo>
                        <a:pt x="768" y="1278"/>
                      </a:lnTo>
                      <a:lnTo>
                        <a:pt x="774" y="1272"/>
                      </a:lnTo>
                      <a:lnTo>
                        <a:pt x="780" y="1266"/>
                      </a:lnTo>
                      <a:lnTo>
                        <a:pt x="786" y="1260"/>
                      </a:lnTo>
                      <a:lnTo>
                        <a:pt x="792" y="1254"/>
                      </a:lnTo>
                      <a:lnTo>
                        <a:pt x="798" y="1242"/>
                      </a:lnTo>
                      <a:lnTo>
                        <a:pt x="804" y="1242"/>
                      </a:lnTo>
                      <a:lnTo>
                        <a:pt x="804" y="1206"/>
                      </a:lnTo>
                      <a:lnTo>
                        <a:pt x="804" y="1182"/>
                      </a:lnTo>
                      <a:lnTo>
                        <a:pt x="804" y="1158"/>
                      </a:lnTo>
                      <a:lnTo>
                        <a:pt x="804" y="1134"/>
                      </a:lnTo>
                      <a:lnTo>
                        <a:pt x="798" y="1116"/>
                      </a:lnTo>
                      <a:lnTo>
                        <a:pt x="792" y="1092"/>
                      </a:lnTo>
                      <a:lnTo>
                        <a:pt x="786" y="1062"/>
                      </a:lnTo>
                      <a:lnTo>
                        <a:pt x="768" y="1032"/>
                      </a:lnTo>
                      <a:lnTo>
                        <a:pt x="762" y="1032"/>
                      </a:lnTo>
                      <a:lnTo>
                        <a:pt x="762" y="1020"/>
                      </a:lnTo>
                      <a:lnTo>
                        <a:pt x="762" y="1014"/>
                      </a:lnTo>
                      <a:lnTo>
                        <a:pt x="756" y="1008"/>
                      </a:lnTo>
                      <a:lnTo>
                        <a:pt x="750" y="1002"/>
                      </a:lnTo>
                      <a:lnTo>
                        <a:pt x="738" y="1002"/>
                      </a:lnTo>
                      <a:lnTo>
                        <a:pt x="738" y="990"/>
                      </a:lnTo>
                      <a:lnTo>
                        <a:pt x="726" y="990"/>
                      </a:lnTo>
                      <a:lnTo>
                        <a:pt x="726" y="978"/>
                      </a:lnTo>
                      <a:lnTo>
                        <a:pt x="732" y="972"/>
                      </a:lnTo>
                      <a:lnTo>
                        <a:pt x="732" y="966"/>
                      </a:lnTo>
                      <a:lnTo>
                        <a:pt x="726" y="966"/>
                      </a:lnTo>
                      <a:lnTo>
                        <a:pt x="732" y="948"/>
                      </a:lnTo>
                      <a:lnTo>
                        <a:pt x="726" y="942"/>
                      </a:lnTo>
                      <a:lnTo>
                        <a:pt x="726" y="930"/>
                      </a:lnTo>
                      <a:lnTo>
                        <a:pt x="720" y="924"/>
                      </a:lnTo>
                      <a:lnTo>
                        <a:pt x="714" y="912"/>
                      </a:lnTo>
                      <a:lnTo>
                        <a:pt x="714" y="882"/>
                      </a:lnTo>
                      <a:lnTo>
                        <a:pt x="714" y="870"/>
                      </a:lnTo>
                      <a:lnTo>
                        <a:pt x="714" y="858"/>
                      </a:lnTo>
                      <a:lnTo>
                        <a:pt x="714" y="846"/>
                      </a:lnTo>
                      <a:lnTo>
                        <a:pt x="708" y="822"/>
                      </a:lnTo>
                      <a:lnTo>
                        <a:pt x="702" y="798"/>
                      </a:lnTo>
                      <a:lnTo>
                        <a:pt x="696" y="792"/>
                      </a:lnTo>
                      <a:lnTo>
                        <a:pt x="684" y="726"/>
                      </a:lnTo>
                      <a:lnTo>
                        <a:pt x="678" y="666"/>
                      </a:lnTo>
                      <a:lnTo>
                        <a:pt x="678" y="606"/>
                      </a:lnTo>
                      <a:lnTo>
                        <a:pt x="666" y="606"/>
                      </a:lnTo>
                      <a:lnTo>
                        <a:pt x="666" y="600"/>
                      </a:lnTo>
                      <a:lnTo>
                        <a:pt x="660" y="594"/>
                      </a:lnTo>
                      <a:lnTo>
                        <a:pt x="654" y="594"/>
                      </a:lnTo>
                      <a:lnTo>
                        <a:pt x="636" y="582"/>
                      </a:lnTo>
                      <a:lnTo>
                        <a:pt x="630" y="576"/>
                      </a:lnTo>
                      <a:lnTo>
                        <a:pt x="624" y="576"/>
                      </a:lnTo>
                      <a:lnTo>
                        <a:pt x="618" y="570"/>
                      </a:lnTo>
                      <a:lnTo>
                        <a:pt x="612" y="564"/>
                      </a:lnTo>
                      <a:lnTo>
                        <a:pt x="606" y="558"/>
                      </a:lnTo>
                      <a:lnTo>
                        <a:pt x="606" y="564"/>
                      </a:lnTo>
                      <a:lnTo>
                        <a:pt x="600" y="564"/>
                      </a:lnTo>
                      <a:lnTo>
                        <a:pt x="594" y="558"/>
                      </a:lnTo>
                      <a:lnTo>
                        <a:pt x="594" y="540"/>
                      </a:lnTo>
                      <a:lnTo>
                        <a:pt x="594" y="528"/>
                      </a:lnTo>
                      <a:lnTo>
                        <a:pt x="594" y="516"/>
                      </a:lnTo>
                      <a:lnTo>
                        <a:pt x="594" y="510"/>
                      </a:lnTo>
                      <a:lnTo>
                        <a:pt x="594" y="492"/>
                      </a:lnTo>
                      <a:lnTo>
                        <a:pt x="594" y="456"/>
                      </a:lnTo>
                      <a:lnTo>
                        <a:pt x="588" y="414"/>
                      </a:lnTo>
                      <a:lnTo>
                        <a:pt x="588" y="408"/>
                      </a:lnTo>
                      <a:lnTo>
                        <a:pt x="582" y="396"/>
                      </a:lnTo>
                      <a:lnTo>
                        <a:pt x="582" y="384"/>
                      </a:lnTo>
                      <a:lnTo>
                        <a:pt x="582" y="372"/>
                      </a:lnTo>
                      <a:lnTo>
                        <a:pt x="564" y="372"/>
                      </a:lnTo>
                      <a:lnTo>
                        <a:pt x="552" y="366"/>
                      </a:lnTo>
                      <a:lnTo>
                        <a:pt x="552" y="372"/>
                      </a:lnTo>
                      <a:lnTo>
                        <a:pt x="498" y="372"/>
                      </a:lnTo>
                      <a:lnTo>
                        <a:pt x="498" y="366"/>
                      </a:lnTo>
                      <a:lnTo>
                        <a:pt x="474" y="360"/>
                      </a:lnTo>
                      <a:lnTo>
                        <a:pt x="456" y="354"/>
                      </a:lnTo>
                      <a:lnTo>
                        <a:pt x="438" y="348"/>
                      </a:lnTo>
                      <a:lnTo>
                        <a:pt x="426" y="354"/>
                      </a:lnTo>
                      <a:lnTo>
                        <a:pt x="408" y="360"/>
                      </a:lnTo>
                      <a:lnTo>
                        <a:pt x="378" y="360"/>
                      </a:lnTo>
                      <a:lnTo>
                        <a:pt x="378" y="354"/>
                      </a:lnTo>
                      <a:lnTo>
                        <a:pt x="378" y="348"/>
                      </a:lnTo>
                      <a:lnTo>
                        <a:pt x="378" y="342"/>
                      </a:lnTo>
                      <a:lnTo>
                        <a:pt x="390" y="330"/>
                      </a:lnTo>
                      <a:lnTo>
                        <a:pt x="396" y="312"/>
                      </a:lnTo>
                      <a:lnTo>
                        <a:pt x="396" y="282"/>
                      </a:lnTo>
                      <a:lnTo>
                        <a:pt x="390" y="276"/>
                      </a:lnTo>
                      <a:lnTo>
                        <a:pt x="384" y="264"/>
                      </a:lnTo>
                      <a:lnTo>
                        <a:pt x="378" y="258"/>
                      </a:lnTo>
                      <a:lnTo>
                        <a:pt x="372" y="234"/>
                      </a:lnTo>
                      <a:lnTo>
                        <a:pt x="354" y="234"/>
                      </a:lnTo>
                      <a:lnTo>
                        <a:pt x="342" y="246"/>
                      </a:lnTo>
                      <a:lnTo>
                        <a:pt x="330" y="252"/>
                      </a:lnTo>
                      <a:lnTo>
                        <a:pt x="318" y="252"/>
                      </a:lnTo>
                      <a:lnTo>
                        <a:pt x="276" y="258"/>
                      </a:lnTo>
                      <a:lnTo>
                        <a:pt x="276" y="264"/>
                      </a:lnTo>
                      <a:lnTo>
                        <a:pt x="252" y="270"/>
                      </a:lnTo>
                      <a:lnTo>
                        <a:pt x="240" y="270"/>
                      </a:lnTo>
                      <a:lnTo>
                        <a:pt x="228" y="276"/>
                      </a:lnTo>
                      <a:lnTo>
                        <a:pt x="210" y="282"/>
                      </a:lnTo>
                      <a:lnTo>
                        <a:pt x="198" y="288"/>
                      </a:lnTo>
                      <a:lnTo>
                        <a:pt x="186" y="294"/>
                      </a:lnTo>
                      <a:lnTo>
                        <a:pt x="174" y="330"/>
                      </a:lnTo>
                      <a:lnTo>
                        <a:pt x="162" y="342"/>
                      </a:lnTo>
                      <a:lnTo>
                        <a:pt x="156" y="354"/>
                      </a:lnTo>
                      <a:lnTo>
                        <a:pt x="150" y="360"/>
                      </a:lnTo>
                      <a:lnTo>
                        <a:pt x="150" y="366"/>
                      </a:lnTo>
                      <a:lnTo>
                        <a:pt x="108" y="372"/>
                      </a:lnTo>
                      <a:lnTo>
                        <a:pt x="60" y="378"/>
                      </a:lnTo>
                      <a:lnTo>
                        <a:pt x="42" y="378"/>
                      </a:lnTo>
                      <a:lnTo>
                        <a:pt x="12" y="378"/>
                      </a:lnTo>
                      <a:lnTo>
                        <a:pt x="6" y="378"/>
                      </a:lnTo>
                      <a:lnTo>
                        <a:pt x="0" y="366"/>
                      </a:lnTo>
                      <a:lnTo>
                        <a:pt x="12" y="360"/>
                      </a:lnTo>
                      <a:lnTo>
                        <a:pt x="24" y="348"/>
                      </a:lnTo>
                      <a:lnTo>
                        <a:pt x="30" y="342"/>
                      </a:lnTo>
                      <a:lnTo>
                        <a:pt x="36" y="330"/>
                      </a:lnTo>
                      <a:lnTo>
                        <a:pt x="72" y="300"/>
                      </a:lnTo>
                      <a:lnTo>
                        <a:pt x="78" y="294"/>
                      </a:lnTo>
                      <a:lnTo>
                        <a:pt x="78" y="288"/>
                      </a:lnTo>
                      <a:lnTo>
                        <a:pt x="90" y="282"/>
                      </a:lnTo>
                      <a:lnTo>
                        <a:pt x="90" y="276"/>
                      </a:lnTo>
                      <a:lnTo>
                        <a:pt x="96" y="270"/>
                      </a:lnTo>
                      <a:lnTo>
                        <a:pt x="102" y="264"/>
                      </a:lnTo>
                      <a:lnTo>
                        <a:pt x="108" y="258"/>
                      </a:lnTo>
                      <a:lnTo>
                        <a:pt x="114" y="246"/>
                      </a:lnTo>
                      <a:lnTo>
                        <a:pt x="120" y="240"/>
                      </a:lnTo>
                      <a:lnTo>
                        <a:pt x="126" y="234"/>
                      </a:lnTo>
                      <a:lnTo>
                        <a:pt x="138" y="216"/>
                      </a:lnTo>
                      <a:lnTo>
                        <a:pt x="144" y="216"/>
                      </a:lnTo>
                      <a:lnTo>
                        <a:pt x="150" y="210"/>
                      </a:lnTo>
                      <a:lnTo>
                        <a:pt x="162" y="204"/>
                      </a:lnTo>
                      <a:lnTo>
                        <a:pt x="162" y="198"/>
                      </a:lnTo>
                      <a:lnTo>
                        <a:pt x="168" y="198"/>
                      </a:lnTo>
                      <a:lnTo>
                        <a:pt x="186" y="174"/>
                      </a:lnTo>
                      <a:lnTo>
                        <a:pt x="210" y="150"/>
                      </a:lnTo>
                      <a:lnTo>
                        <a:pt x="210" y="144"/>
                      </a:lnTo>
                      <a:lnTo>
                        <a:pt x="216" y="144"/>
                      </a:lnTo>
                      <a:lnTo>
                        <a:pt x="222" y="138"/>
                      </a:lnTo>
                      <a:lnTo>
                        <a:pt x="234" y="132"/>
                      </a:lnTo>
                      <a:lnTo>
                        <a:pt x="246" y="126"/>
                      </a:lnTo>
                      <a:lnTo>
                        <a:pt x="246" y="120"/>
                      </a:lnTo>
                      <a:lnTo>
                        <a:pt x="258" y="114"/>
                      </a:lnTo>
                      <a:lnTo>
                        <a:pt x="264" y="114"/>
                      </a:lnTo>
                      <a:lnTo>
                        <a:pt x="288" y="102"/>
                      </a:lnTo>
                      <a:lnTo>
                        <a:pt x="300" y="96"/>
                      </a:lnTo>
                      <a:lnTo>
                        <a:pt x="306" y="90"/>
                      </a:lnTo>
                      <a:lnTo>
                        <a:pt x="318" y="90"/>
                      </a:lnTo>
                      <a:lnTo>
                        <a:pt x="324" y="84"/>
                      </a:lnTo>
                      <a:lnTo>
                        <a:pt x="348" y="72"/>
                      </a:lnTo>
                      <a:lnTo>
                        <a:pt x="354" y="72"/>
                      </a:lnTo>
                      <a:lnTo>
                        <a:pt x="384" y="66"/>
                      </a:lnTo>
                      <a:lnTo>
                        <a:pt x="390" y="66"/>
                      </a:lnTo>
                      <a:lnTo>
                        <a:pt x="396" y="66"/>
                      </a:lnTo>
                      <a:lnTo>
                        <a:pt x="408" y="66"/>
                      </a:lnTo>
                      <a:lnTo>
                        <a:pt x="414" y="66"/>
                      </a:lnTo>
                      <a:lnTo>
                        <a:pt x="432" y="66"/>
                      </a:lnTo>
                      <a:lnTo>
                        <a:pt x="438" y="66"/>
                      </a:lnTo>
                      <a:lnTo>
                        <a:pt x="468" y="66"/>
                      </a:lnTo>
                      <a:lnTo>
                        <a:pt x="480" y="66"/>
                      </a:lnTo>
                      <a:lnTo>
                        <a:pt x="486" y="66"/>
                      </a:lnTo>
                      <a:lnTo>
                        <a:pt x="498" y="60"/>
                      </a:lnTo>
                      <a:lnTo>
                        <a:pt x="504" y="60"/>
                      </a:lnTo>
                      <a:lnTo>
                        <a:pt x="510" y="60"/>
                      </a:lnTo>
                      <a:lnTo>
                        <a:pt x="522" y="60"/>
                      </a:lnTo>
                      <a:lnTo>
                        <a:pt x="534" y="54"/>
                      </a:lnTo>
                      <a:lnTo>
                        <a:pt x="564" y="42"/>
                      </a:lnTo>
                      <a:lnTo>
                        <a:pt x="570" y="42"/>
                      </a:lnTo>
                      <a:lnTo>
                        <a:pt x="582" y="36"/>
                      </a:lnTo>
                      <a:lnTo>
                        <a:pt x="588" y="36"/>
                      </a:lnTo>
                      <a:lnTo>
                        <a:pt x="600" y="30"/>
                      </a:lnTo>
                      <a:lnTo>
                        <a:pt x="606" y="30"/>
                      </a:lnTo>
                      <a:lnTo>
                        <a:pt x="618" y="24"/>
                      </a:lnTo>
                      <a:lnTo>
                        <a:pt x="642" y="18"/>
                      </a:lnTo>
                      <a:lnTo>
                        <a:pt x="648" y="12"/>
                      </a:lnTo>
                      <a:lnTo>
                        <a:pt x="654" y="12"/>
                      </a:lnTo>
                      <a:lnTo>
                        <a:pt x="660" y="12"/>
                      </a:lnTo>
                      <a:lnTo>
                        <a:pt x="672" y="12"/>
                      </a:lnTo>
                      <a:lnTo>
                        <a:pt x="696" y="12"/>
                      </a:lnTo>
                      <a:lnTo>
                        <a:pt x="708" y="12"/>
                      </a:lnTo>
                      <a:lnTo>
                        <a:pt x="732" y="12"/>
                      </a:lnTo>
                      <a:lnTo>
                        <a:pt x="750" y="6"/>
                      </a:lnTo>
                      <a:lnTo>
                        <a:pt x="768" y="6"/>
                      </a:lnTo>
                      <a:lnTo>
                        <a:pt x="774" y="6"/>
                      </a:lnTo>
                      <a:lnTo>
                        <a:pt x="786" y="6"/>
                      </a:lnTo>
                      <a:lnTo>
                        <a:pt x="798" y="6"/>
                      </a:lnTo>
                      <a:lnTo>
                        <a:pt x="804" y="6"/>
                      </a:lnTo>
                      <a:lnTo>
                        <a:pt x="816" y="6"/>
                      </a:lnTo>
                      <a:lnTo>
                        <a:pt x="846" y="6"/>
                      </a:lnTo>
                      <a:lnTo>
                        <a:pt x="852" y="0"/>
                      </a:lnTo>
                      <a:lnTo>
                        <a:pt x="876" y="0"/>
                      </a:lnTo>
                      <a:lnTo>
                        <a:pt x="876" y="6"/>
                      </a:lnTo>
                      <a:lnTo>
                        <a:pt x="888" y="0"/>
                      </a:lnTo>
                      <a:lnTo>
                        <a:pt x="900" y="0"/>
                      </a:lnTo>
                      <a:lnTo>
                        <a:pt x="906" y="0"/>
                      </a:lnTo>
                      <a:lnTo>
                        <a:pt x="912" y="0"/>
                      </a:lnTo>
                      <a:lnTo>
                        <a:pt x="948" y="0"/>
                      </a:lnTo>
                      <a:lnTo>
                        <a:pt x="954" y="0"/>
                      </a:lnTo>
                      <a:lnTo>
                        <a:pt x="972" y="0"/>
                      </a:lnTo>
                      <a:lnTo>
                        <a:pt x="978" y="0"/>
                      </a:lnTo>
                      <a:lnTo>
                        <a:pt x="996" y="0"/>
                      </a:lnTo>
                      <a:lnTo>
                        <a:pt x="1032" y="0"/>
                      </a:lnTo>
                      <a:lnTo>
                        <a:pt x="1044" y="0"/>
                      </a:lnTo>
                      <a:lnTo>
                        <a:pt x="1050" y="0"/>
                      </a:lnTo>
                      <a:lnTo>
                        <a:pt x="1056" y="6"/>
                      </a:lnTo>
                      <a:lnTo>
                        <a:pt x="1056" y="0"/>
                      </a:lnTo>
                      <a:lnTo>
                        <a:pt x="1074" y="0"/>
                      </a:lnTo>
                      <a:lnTo>
                        <a:pt x="1098" y="6"/>
                      </a:lnTo>
                      <a:lnTo>
                        <a:pt x="1116" y="6"/>
                      </a:lnTo>
                      <a:lnTo>
                        <a:pt x="1140" y="12"/>
                      </a:lnTo>
                      <a:lnTo>
                        <a:pt x="1152" y="12"/>
                      </a:lnTo>
                      <a:lnTo>
                        <a:pt x="1158" y="12"/>
                      </a:lnTo>
                      <a:lnTo>
                        <a:pt x="1164" y="12"/>
                      </a:lnTo>
                      <a:lnTo>
                        <a:pt x="1170" y="12"/>
                      </a:lnTo>
                      <a:lnTo>
                        <a:pt x="1176" y="12"/>
                      </a:lnTo>
                      <a:lnTo>
                        <a:pt x="1194" y="18"/>
                      </a:lnTo>
                      <a:lnTo>
                        <a:pt x="1206" y="18"/>
                      </a:lnTo>
                      <a:lnTo>
                        <a:pt x="1242" y="36"/>
                      </a:lnTo>
                      <a:lnTo>
                        <a:pt x="1248" y="36"/>
                      </a:lnTo>
                      <a:lnTo>
                        <a:pt x="1254" y="36"/>
                      </a:lnTo>
                      <a:lnTo>
                        <a:pt x="1260" y="42"/>
                      </a:lnTo>
                      <a:lnTo>
                        <a:pt x="1272" y="48"/>
                      </a:lnTo>
                      <a:lnTo>
                        <a:pt x="1278" y="48"/>
                      </a:lnTo>
                      <a:lnTo>
                        <a:pt x="1284" y="48"/>
                      </a:lnTo>
                      <a:lnTo>
                        <a:pt x="1290" y="54"/>
                      </a:lnTo>
                      <a:lnTo>
                        <a:pt x="1308" y="60"/>
                      </a:lnTo>
                      <a:lnTo>
                        <a:pt x="1326" y="60"/>
                      </a:lnTo>
                      <a:lnTo>
                        <a:pt x="1338" y="66"/>
                      </a:lnTo>
                      <a:lnTo>
                        <a:pt x="1344" y="66"/>
                      </a:lnTo>
                      <a:lnTo>
                        <a:pt x="1350" y="66"/>
                      </a:lnTo>
                      <a:lnTo>
                        <a:pt x="1356" y="66"/>
                      </a:lnTo>
                      <a:lnTo>
                        <a:pt x="1362" y="72"/>
                      </a:lnTo>
                      <a:lnTo>
                        <a:pt x="1368" y="72"/>
                      </a:lnTo>
                      <a:lnTo>
                        <a:pt x="1380" y="72"/>
                      </a:lnTo>
                      <a:lnTo>
                        <a:pt x="1386" y="72"/>
                      </a:lnTo>
                      <a:lnTo>
                        <a:pt x="1422" y="84"/>
                      </a:lnTo>
                      <a:lnTo>
                        <a:pt x="1428" y="84"/>
                      </a:lnTo>
                      <a:lnTo>
                        <a:pt x="1446" y="90"/>
                      </a:lnTo>
                      <a:lnTo>
                        <a:pt x="1458" y="102"/>
                      </a:lnTo>
                      <a:lnTo>
                        <a:pt x="1494" y="126"/>
                      </a:lnTo>
                      <a:lnTo>
                        <a:pt x="1500" y="132"/>
                      </a:lnTo>
                      <a:lnTo>
                        <a:pt x="1512" y="138"/>
                      </a:lnTo>
                      <a:lnTo>
                        <a:pt x="1512" y="144"/>
                      </a:lnTo>
                      <a:lnTo>
                        <a:pt x="1518" y="150"/>
                      </a:lnTo>
                      <a:lnTo>
                        <a:pt x="1530" y="156"/>
                      </a:lnTo>
                      <a:lnTo>
                        <a:pt x="1530" y="162"/>
                      </a:lnTo>
                      <a:lnTo>
                        <a:pt x="1548" y="168"/>
                      </a:lnTo>
                      <a:lnTo>
                        <a:pt x="1566" y="180"/>
                      </a:lnTo>
                      <a:lnTo>
                        <a:pt x="1578" y="186"/>
                      </a:lnTo>
                      <a:lnTo>
                        <a:pt x="1578" y="180"/>
                      </a:lnTo>
                      <a:lnTo>
                        <a:pt x="1584" y="186"/>
                      </a:lnTo>
                      <a:lnTo>
                        <a:pt x="1584" y="174"/>
                      </a:lnTo>
                      <a:lnTo>
                        <a:pt x="1590" y="174"/>
                      </a:lnTo>
                      <a:lnTo>
                        <a:pt x="1590" y="180"/>
                      </a:lnTo>
                      <a:lnTo>
                        <a:pt x="1596" y="180"/>
                      </a:lnTo>
                      <a:lnTo>
                        <a:pt x="1596" y="174"/>
                      </a:lnTo>
                      <a:lnTo>
                        <a:pt x="1602" y="174"/>
                      </a:lnTo>
                      <a:lnTo>
                        <a:pt x="1608" y="174"/>
                      </a:lnTo>
                      <a:lnTo>
                        <a:pt x="1614" y="180"/>
                      </a:lnTo>
                      <a:lnTo>
                        <a:pt x="1620" y="174"/>
                      </a:lnTo>
                      <a:lnTo>
                        <a:pt x="1614" y="168"/>
                      </a:lnTo>
                      <a:lnTo>
                        <a:pt x="1614" y="162"/>
                      </a:lnTo>
                      <a:lnTo>
                        <a:pt x="1620" y="162"/>
                      </a:lnTo>
                      <a:lnTo>
                        <a:pt x="1626" y="162"/>
                      </a:lnTo>
                      <a:lnTo>
                        <a:pt x="1632" y="162"/>
                      </a:lnTo>
                      <a:lnTo>
                        <a:pt x="1638" y="168"/>
                      </a:lnTo>
                      <a:lnTo>
                        <a:pt x="1644" y="168"/>
                      </a:lnTo>
                      <a:lnTo>
                        <a:pt x="1650" y="174"/>
                      </a:lnTo>
                      <a:lnTo>
                        <a:pt x="1656" y="168"/>
                      </a:lnTo>
                      <a:lnTo>
                        <a:pt x="1668" y="168"/>
                      </a:lnTo>
                      <a:lnTo>
                        <a:pt x="1674" y="174"/>
                      </a:lnTo>
                      <a:lnTo>
                        <a:pt x="1674" y="180"/>
                      </a:lnTo>
                      <a:lnTo>
                        <a:pt x="1674" y="186"/>
                      </a:lnTo>
                      <a:lnTo>
                        <a:pt x="1680" y="186"/>
                      </a:lnTo>
                      <a:lnTo>
                        <a:pt x="1680" y="192"/>
                      </a:lnTo>
                      <a:lnTo>
                        <a:pt x="1686" y="192"/>
                      </a:lnTo>
                      <a:lnTo>
                        <a:pt x="1686" y="186"/>
                      </a:lnTo>
                      <a:lnTo>
                        <a:pt x="1680" y="186"/>
                      </a:lnTo>
                      <a:lnTo>
                        <a:pt x="1686" y="180"/>
                      </a:lnTo>
                      <a:lnTo>
                        <a:pt x="1692" y="180"/>
                      </a:lnTo>
                      <a:lnTo>
                        <a:pt x="1698" y="180"/>
                      </a:lnTo>
                      <a:lnTo>
                        <a:pt x="1704" y="180"/>
                      </a:lnTo>
                      <a:lnTo>
                        <a:pt x="1704" y="186"/>
                      </a:lnTo>
                      <a:lnTo>
                        <a:pt x="1710" y="186"/>
                      </a:lnTo>
                      <a:lnTo>
                        <a:pt x="1716" y="186"/>
                      </a:lnTo>
                      <a:lnTo>
                        <a:pt x="1716" y="192"/>
                      </a:lnTo>
                      <a:lnTo>
                        <a:pt x="1716" y="198"/>
                      </a:lnTo>
                      <a:lnTo>
                        <a:pt x="1722" y="192"/>
                      </a:lnTo>
                      <a:lnTo>
                        <a:pt x="1722" y="186"/>
                      </a:lnTo>
                      <a:lnTo>
                        <a:pt x="1728" y="192"/>
                      </a:lnTo>
                      <a:lnTo>
                        <a:pt x="1734" y="192"/>
                      </a:lnTo>
                      <a:lnTo>
                        <a:pt x="1734" y="186"/>
                      </a:lnTo>
                      <a:lnTo>
                        <a:pt x="1740" y="186"/>
                      </a:lnTo>
                      <a:lnTo>
                        <a:pt x="1740" y="192"/>
                      </a:lnTo>
                      <a:lnTo>
                        <a:pt x="1746" y="192"/>
                      </a:lnTo>
                      <a:lnTo>
                        <a:pt x="1758" y="192"/>
                      </a:lnTo>
                      <a:lnTo>
                        <a:pt x="1764" y="192"/>
                      </a:lnTo>
                      <a:lnTo>
                        <a:pt x="1764" y="198"/>
                      </a:lnTo>
                      <a:lnTo>
                        <a:pt x="1758" y="204"/>
                      </a:lnTo>
                      <a:lnTo>
                        <a:pt x="1752" y="210"/>
                      </a:lnTo>
                      <a:lnTo>
                        <a:pt x="1746" y="216"/>
                      </a:lnTo>
                      <a:lnTo>
                        <a:pt x="1746" y="222"/>
                      </a:lnTo>
                      <a:lnTo>
                        <a:pt x="1734" y="228"/>
                      </a:lnTo>
                      <a:lnTo>
                        <a:pt x="1734" y="234"/>
                      </a:lnTo>
                      <a:lnTo>
                        <a:pt x="1734" y="258"/>
                      </a:lnTo>
                      <a:lnTo>
                        <a:pt x="1740" y="330"/>
                      </a:lnTo>
                      <a:lnTo>
                        <a:pt x="1746" y="372"/>
                      </a:lnTo>
                      <a:lnTo>
                        <a:pt x="1788" y="426"/>
                      </a:lnTo>
                      <a:lnTo>
                        <a:pt x="1806" y="438"/>
                      </a:lnTo>
                      <a:lnTo>
                        <a:pt x="1794" y="480"/>
                      </a:lnTo>
                      <a:lnTo>
                        <a:pt x="1770" y="516"/>
                      </a:lnTo>
                      <a:lnTo>
                        <a:pt x="1746" y="546"/>
                      </a:lnTo>
                      <a:lnTo>
                        <a:pt x="1716" y="570"/>
                      </a:lnTo>
                      <a:lnTo>
                        <a:pt x="1680" y="594"/>
                      </a:lnTo>
                      <a:lnTo>
                        <a:pt x="1668" y="630"/>
                      </a:lnTo>
                      <a:lnTo>
                        <a:pt x="1680" y="684"/>
                      </a:lnTo>
                      <a:lnTo>
                        <a:pt x="1686" y="756"/>
                      </a:lnTo>
                      <a:lnTo>
                        <a:pt x="1662" y="870"/>
                      </a:lnTo>
                      <a:lnTo>
                        <a:pt x="1656" y="888"/>
                      </a:lnTo>
                      <a:lnTo>
                        <a:pt x="1650" y="972"/>
                      </a:lnTo>
                      <a:lnTo>
                        <a:pt x="1656" y="978"/>
                      </a:lnTo>
                      <a:lnTo>
                        <a:pt x="1650" y="984"/>
                      </a:lnTo>
                      <a:lnTo>
                        <a:pt x="1650" y="990"/>
                      </a:lnTo>
                      <a:lnTo>
                        <a:pt x="1650" y="1002"/>
                      </a:lnTo>
                      <a:lnTo>
                        <a:pt x="1656" y="1008"/>
                      </a:lnTo>
                      <a:lnTo>
                        <a:pt x="1656" y="1014"/>
                      </a:lnTo>
                      <a:lnTo>
                        <a:pt x="1662" y="1026"/>
                      </a:lnTo>
                      <a:lnTo>
                        <a:pt x="1650" y="1032"/>
                      </a:lnTo>
                      <a:lnTo>
                        <a:pt x="1638" y="1044"/>
                      </a:lnTo>
                      <a:lnTo>
                        <a:pt x="1626" y="1080"/>
                      </a:lnTo>
                      <a:lnTo>
                        <a:pt x="1614" y="1116"/>
                      </a:lnTo>
                      <a:lnTo>
                        <a:pt x="1614" y="1128"/>
                      </a:lnTo>
                      <a:lnTo>
                        <a:pt x="1626" y="1134"/>
                      </a:lnTo>
                      <a:lnTo>
                        <a:pt x="1644" y="1134"/>
                      </a:lnTo>
                      <a:lnTo>
                        <a:pt x="1662" y="1134"/>
                      </a:lnTo>
                      <a:lnTo>
                        <a:pt x="1680" y="1140"/>
                      </a:lnTo>
                      <a:lnTo>
                        <a:pt x="1698" y="1170"/>
                      </a:lnTo>
                      <a:lnTo>
                        <a:pt x="1704" y="1194"/>
                      </a:lnTo>
                      <a:lnTo>
                        <a:pt x="1692" y="1206"/>
                      </a:lnTo>
                      <a:lnTo>
                        <a:pt x="1662" y="1242"/>
                      </a:lnTo>
                      <a:lnTo>
                        <a:pt x="1632" y="1266"/>
                      </a:lnTo>
                      <a:lnTo>
                        <a:pt x="1620" y="1314"/>
                      </a:lnTo>
                      <a:lnTo>
                        <a:pt x="1584" y="1356"/>
                      </a:lnTo>
                      <a:lnTo>
                        <a:pt x="1578" y="1356"/>
                      </a:lnTo>
                      <a:lnTo>
                        <a:pt x="1578" y="1362"/>
                      </a:lnTo>
                      <a:lnTo>
                        <a:pt x="1572" y="1410"/>
                      </a:lnTo>
                      <a:lnTo>
                        <a:pt x="1584" y="1452"/>
                      </a:lnTo>
                      <a:lnTo>
                        <a:pt x="1608" y="1476"/>
                      </a:lnTo>
                      <a:lnTo>
                        <a:pt x="1596" y="1476"/>
                      </a:lnTo>
                      <a:lnTo>
                        <a:pt x="1584" y="1482"/>
                      </a:lnTo>
                      <a:lnTo>
                        <a:pt x="1560" y="1482"/>
                      </a:lnTo>
                      <a:lnTo>
                        <a:pt x="1536" y="1482"/>
                      </a:lnTo>
                      <a:lnTo>
                        <a:pt x="1524" y="1482"/>
                      </a:lnTo>
                      <a:lnTo>
                        <a:pt x="1506" y="1500"/>
                      </a:lnTo>
                      <a:lnTo>
                        <a:pt x="1482" y="1530"/>
                      </a:lnTo>
                      <a:lnTo>
                        <a:pt x="1452" y="1542"/>
                      </a:lnTo>
                      <a:lnTo>
                        <a:pt x="1446" y="1542"/>
                      </a:lnTo>
                      <a:lnTo>
                        <a:pt x="1440" y="1542"/>
                      </a:lnTo>
                      <a:lnTo>
                        <a:pt x="1440" y="1548"/>
                      </a:lnTo>
                      <a:lnTo>
                        <a:pt x="1434" y="1548"/>
                      </a:lnTo>
                      <a:lnTo>
                        <a:pt x="1428" y="1548"/>
                      </a:lnTo>
                      <a:lnTo>
                        <a:pt x="1428" y="1554"/>
                      </a:lnTo>
                      <a:lnTo>
                        <a:pt x="1422" y="1560"/>
                      </a:lnTo>
                      <a:lnTo>
                        <a:pt x="1416" y="1560"/>
                      </a:lnTo>
                      <a:lnTo>
                        <a:pt x="1410" y="1566"/>
                      </a:lnTo>
                      <a:lnTo>
                        <a:pt x="1410" y="1560"/>
                      </a:lnTo>
                      <a:lnTo>
                        <a:pt x="1404" y="1560"/>
                      </a:lnTo>
                      <a:lnTo>
                        <a:pt x="1392" y="1560"/>
                      </a:lnTo>
                      <a:lnTo>
                        <a:pt x="1386" y="1560"/>
                      </a:lnTo>
                      <a:lnTo>
                        <a:pt x="1380" y="1566"/>
                      </a:lnTo>
                      <a:lnTo>
                        <a:pt x="1374" y="1560"/>
                      </a:lnTo>
                      <a:lnTo>
                        <a:pt x="1368" y="1566"/>
                      </a:lnTo>
                      <a:lnTo>
                        <a:pt x="1362" y="1566"/>
                      </a:lnTo>
                      <a:lnTo>
                        <a:pt x="1362" y="1572"/>
                      </a:lnTo>
                      <a:lnTo>
                        <a:pt x="1356" y="1572"/>
                      </a:lnTo>
                      <a:lnTo>
                        <a:pt x="1356" y="1578"/>
                      </a:lnTo>
                      <a:lnTo>
                        <a:pt x="1350" y="1578"/>
                      </a:lnTo>
                      <a:lnTo>
                        <a:pt x="1350" y="1572"/>
                      </a:lnTo>
                      <a:lnTo>
                        <a:pt x="1344" y="1578"/>
                      </a:lnTo>
                      <a:lnTo>
                        <a:pt x="1338" y="1578"/>
                      </a:lnTo>
                      <a:lnTo>
                        <a:pt x="1344" y="1578"/>
                      </a:lnTo>
                      <a:lnTo>
                        <a:pt x="1338" y="1578"/>
                      </a:lnTo>
                      <a:lnTo>
                        <a:pt x="1332" y="1584"/>
                      </a:lnTo>
                      <a:lnTo>
                        <a:pt x="1326" y="1590"/>
                      </a:lnTo>
                      <a:lnTo>
                        <a:pt x="1320" y="1584"/>
                      </a:lnTo>
                      <a:lnTo>
                        <a:pt x="1314" y="1590"/>
                      </a:lnTo>
                      <a:lnTo>
                        <a:pt x="1308" y="1596"/>
                      </a:lnTo>
                      <a:lnTo>
                        <a:pt x="1302" y="1596"/>
                      </a:lnTo>
                      <a:lnTo>
                        <a:pt x="1296" y="1596"/>
                      </a:lnTo>
                      <a:lnTo>
                        <a:pt x="1290" y="1596"/>
                      </a:lnTo>
                      <a:lnTo>
                        <a:pt x="1284" y="1596"/>
                      </a:lnTo>
                      <a:lnTo>
                        <a:pt x="1278" y="1602"/>
                      </a:lnTo>
                      <a:lnTo>
                        <a:pt x="1266" y="1602"/>
                      </a:lnTo>
                      <a:lnTo>
                        <a:pt x="1272" y="1608"/>
                      </a:lnTo>
                      <a:lnTo>
                        <a:pt x="1278" y="1608"/>
                      </a:lnTo>
                      <a:lnTo>
                        <a:pt x="1284" y="1608"/>
                      </a:lnTo>
                      <a:lnTo>
                        <a:pt x="1290" y="1614"/>
                      </a:lnTo>
                      <a:lnTo>
                        <a:pt x="1296" y="1620"/>
                      </a:lnTo>
                      <a:lnTo>
                        <a:pt x="1302" y="1626"/>
                      </a:lnTo>
                      <a:lnTo>
                        <a:pt x="1308" y="1632"/>
                      </a:lnTo>
                      <a:lnTo>
                        <a:pt x="1314" y="1638"/>
                      </a:lnTo>
                      <a:lnTo>
                        <a:pt x="1314" y="1644"/>
                      </a:lnTo>
                      <a:lnTo>
                        <a:pt x="1320" y="1644"/>
                      </a:lnTo>
                      <a:lnTo>
                        <a:pt x="1320" y="1650"/>
                      </a:lnTo>
                      <a:lnTo>
                        <a:pt x="1326" y="1656"/>
                      </a:lnTo>
                      <a:lnTo>
                        <a:pt x="1332" y="1668"/>
                      </a:lnTo>
                      <a:lnTo>
                        <a:pt x="1338" y="1680"/>
                      </a:lnTo>
                      <a:lnTo>
                        <a:pt x="1338" y="1698"/>
                      </a:lnTo>
                      <a:lnTo>
                        <a:pt x="1350" y="1710"/>
                      </a:lnTo>
                      <a:lnTo>
                        <a:pt x="1350" y="1716"/>
                      </a:lnTo>
                      <a:lnTo>
                        <a:pt x="1350" y="1722"/>
                      </a:lnTo>
                      <a:lnTo>
                        <a:pt x="1350" y="1728"/>
                      </a:lnTo>
                      <a:lnTo>
                        <a:pt x="1356" y="1728"/>
                      </a:lnTo>
                      <a:lnTo>
                        <a:pt x="1356" y="1734"/>
                      </a:lnTo>
                      <a:lnTo>
                        <a:pt x="1350" y="1734"/>
                      </a:lnTo>
                      <a:lnTo>
                        <a:pt x="1344" y="1740"/>
                      </a:lnTo>
                      <a:lnTo>
                        <a:pt x="1338" y="1740"/>
                      </a:lnTo>
                      <a:lnTo>
                        <a:pt x="1332" y="1746"/>
                      </a:lnTo>
                      <a:lnTo>
                        <a:pt x="1326" y="1746"/>
                      </a:lnTo>
                      <a:lnTo>
                        <a:pt x="1326" y="1752"/>
                      </a:lnTo>
                      <a:lnTo>
                        <a:pt x="1320" y="1752"/>
                      </a:lnTo>
                      <a:lnTo>
                        <a:pt x="1320" y="1758"/>
                      </a:lnTo>
                      <a:lnTo>
                        <a:pt x="1314" y="1758"/>
                      </a:lnTo>
                      <a:lnTo>
                        <a:pt x="1308" y="1758"/>
                      </a:lnTo>
                      <a:lnTo>
                        <a:pt x="1302" y="1758"/>
                      </a:lnTo>
                      <a:lnTo>
                        <a:pt x="1296" y="1758"/>
                      </a:lnTo>
                      <a:lnTo>
                        <a:pt x="1290" y="1764"/>
                      </a:lnTo>
                      <a:lnTo>
                        <a:pt x="1284" y="1770"/>
                      </a:lnTo>
                      <a:lnTo>
                        <a:pt x="1278" y="1770"/>
                      </a:lnTo>
                      <a:lnTo>
                        <a:pt x="1272" y="1770"/>
                      </a:lnTo>
                      <a:lnTo>
                        <a:pt x="1266" y="1770"/>
                      </a:lnTo>
                      <a:lnTo>
                        <a:pt x="1266" y="1776"/>
                      </a:lnTo>
                      <a:lnTo>
                        <a:pt x="1260" y="177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00" name="Freeform 40">
                  <a:extLst>
                    <a:ext uri="{FF2B5EF4-FFF2-40B4-BE49-F238E27FC236}">
                      <a16:creationId xmlns:a16="http://schemas.microsoft.com/office/drawing/2014/main" xmlns="" id="{730949B4-7AA0-4EAF-B177-BA9DD1BFAB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74" y="1114"/>
                  <a:ext cx="687" cy="584"/>
                </a:xfrm>
                <a:custGeom>
                  <a:avLst/>
                  <a:gdLst>
                    <a:gd name="T0" fmla="*/ 60 w 1554"/>
                    <a:gd name="T1" fmla="*/ 86 h 1320"/>
                    <a:gd name="T2" fmla="*/ 66 w 1554"/>
                    <a:gd name="T3" fmla="*/ 80 h 1320"/>
                    <a:gd name="T4" fmla="*/ 61 w 1554"/>
                    <a:gd name="T5" fmla="*/ 73 h 1320"/>
                    <a:gd name="T6" fmla="*/ 57 w 1554"/>
                    <a:gd name="T7" fmla="*/ 67 h 1320"/>
                    <a:gd name="T8" fmla="*/ 60 w 1554"/>
                    <a:gd name="T9" fmla="*/ 59 h 1320"/>
                    <a:gd name="T10" fmla="*/ 56 w 1554"/>
                    <a:gd name="T11" fmla="*/ 55 h 1320"/>
                    <a:gd name="T12" fmla="*/ 45 w 1554"/>
                    <a:gd name="T13" fmla="*/ 53 h 1320"/>
                    <a:gd name="T14" fmla="*/ 42 w 1554"/>
                    <a:gd name="T15" fmla="*/ 41 h 1320"/>
                    <a:gd name="T16" fmla="*/ 37 w 1554"/>
                    <a:gd name="T17" fmla="*/ 39 h 1320"/>
                    <a:gd name="T18" fmla="*/ 31 w 1554"/>
                    <a:gd name="T19" fmla="*/ 44 h 1320"/>
                    <a:gd name="T20" fmla="*/ 37 w 1554"/>
                    <a:gd name="T21" fmla="*/ 35 h 1320"/>
                    <a:gd name="T22" fmla="*/ 30 w 1554"/>
                    <a:gd name="T23" fmla="*/ 23 h 1320"/>
                    <a:gd name="T24" fmla="*/ 21 w 1554"/>
                    <a:gd name="T25" fmla="*/ 23 h 1320"/>
                    <a:gd name="T26" fmla="*/ 15 w 1554"/>
                    <a:gd name="T27" fmla="*/ 27 h 1320"/>
                    <a:gd name="T28" fmla="*/ 11 w 1554"/>
                    <a:gd name="T29" fmla="*/ 32 h 1320"/>
                    <a:gd name="T30" fmla="*/ 6 w 1554"/>
                    <a:gd name="T31" fmla="*/ 22 h 1320"/>
                    <a:gd name="T32" fmla="*/ 3 w 1554"/>
                    <a:gd name="T33" fmla="*/ 11 h 1320"/>
                    <a:gd name="T34" fmla="*/ 24 w 1554"/>
                    <a:gd name="T35" fmla="*/ 12 h 1320"/>
                    <a:gd name="T36" fmla="*/ 33 w 1554"/>
                    <a:gd name="T37" fmla="*/ 19 h 1320"/>
                    <a:gd name="T38" fmla="*/ 49 w 1554"/>
                    <a:gd name="T39" fmla="*/ 12 h 1320"/>
                    <a:gd name="T40" fmla="*/ 58 w 1554"/>
                    <a:gd name="T41" fmla="*/ 10 h 1320"/>
                    <a:gd name="T42" fmla="*/ 68 w 1554"/>
                    <a:gd name="T43" fmla="*/ 11 h 1320"/>
                    <a:gd name="T44" fmla="*/ 79 w 1554"/>
                    <a:gd name="T45" fmla="*/ 12 h 1320"/>
                    <a:gd name="T46" fmla="*/ 96 w 1554"/>
                    <a:gd name="T47" fmla="*/ 11 h 1320"/>
                    <a:gd name="T48" fmla="*/ 107 w 1554"/>
                    <a:gd name="T49" fmla="*/ 2 h 1320"/>
                    <a:gd name="T50" fmla="*/ 117 w 1554"/>
                    <a:gd name="T51" fmla="*/ 8 h 1320"/>
                    <a:gd name="T52" fmla="*/ 126 w 1554"/>
                    <a:gd name="T53" fmla="*/ 12 h 1320"/>
                    <a:gd name="T54" fmla="*/ 134 w 1554"/>
                    <a:gd name="T55" fmla="*/ 24 h 1320"/>
                    <a:gd name="T56" fmla="*/ 133 w 1554"/>
                    <a:gd name="T57" fmla="*/ 29 h 1320"/>
                    <a:gd name="T58" fmla="*/ 129 w 1554"/>
                    <a:gd name="T59" fmla="*/ 31 h 1320"/>
                    <a:gd name="T60" fmla="*/ 125 w 1554"/>
                    <a:gd name="T61" fmla="*/ 32 h 1320"/>
                    <a:gd name="T62" fmla="*/ 115 w 1554"/>
                    <a:gd name="T63" fmla="*/ 34 h 1320"/>
                    <a:gd name="T64" fmla="*/ 113 w 1554"/>
                    <a:gd name="T65" fmla="*/ 44 h 1320"/>
                    <a:gd name="T66" fmla="*/ 111 w 1554"/>
                    <a:gd name="T67" fmla="*/ 54 h 1320"/>
                    <a:gd name="T68" fmla="*/ 107 w 1554"/>
                    <a:gd name="T69" fmla="*/ 56 h 1320"/>
                    <a:gd name="T70" fmla="*/ 102 w 1554"/>
                    <a:gd name="T71" fmla="*/ 58 h 1320"/>
                    <a:gd name="T72" fmla="*/ 99 w 1554"/>
                    <a:gd name="T73" fmla="*/ 60 h 1320"/>
                    <a:gd name="T74" fmla="*/ 93 w 1554"/>
                    <a:gd name="T75" fmla="*/ 62 h 1320"/>
                    <a:gd name="T76" fmla="*/ 87 w 1554"/>
                    <a:gd name="T77" fmla="*/ 64 h 1320"/>
                    <a:gd name="T78" fmla="*/ 84 w 1554"/>
                    <a:gd name="T79" fmla="*/ 65 h 1320"/>
                    <a:gd name="T80" fmla="*/ 81 w 1554"/>
                    <a:gd name="T81" fmla="*/ 69 h 1320"/>
                    <a:gd name="T82" fmla="*/ 83 w 1554"/>
                    <a:gd name="T83" fmla="*/ 72 h 1320"/>
                    <a:gd name="T84" fmla="*/ 92 w 1554"/>
                    <a:gd name="T85" fmla="*/ 73 h 1320"/>
                    <a:gd name="T86" fmla="*/ 93 w 1554"/>
                    <a:gd name="T87" fmla="*/ 87 h 1320"/>
                    <a:gd name="T88" fmla="*/ 104 w 1554"/>
                    <a:gd name="T89" fmla="*/ 98 h 1320"/>
                    <a:gd name="T90" fmla="*/ 108 w 1554"/>
                    <a:gd name="T91" fmla="*/ 98 h 1320"/>
                    <a:gd name="T92" fmla="*/ 112 w 1554"/>
                    <a:gd name="T93" fmla="*/ 100 h 1320"/>
                    <a:gd name="T94" fmla="*/ 118 w 1554"/>
                    <a:gd name="T95" fmla="*/ 100 h 1320"/>
                    <a:gd name="T96" fmla="*/ 122 w 1554"/>
                    <a:gd name="T97" fmla="*/ 102 h 1320"/>
                    <a:gd name="T98" fmla="*/ 118 w 1554"/>
                    <a:gd name="T99" fmla="*/ 105 h 1320"/>
                    <a:gd name="T100" fmla="*/ 114 w 1554"/>
                    <a:gd name="T101" fmla="*/ 107 h 1320"/>
                    <a:gd name="T102" fmla="*/ 113 w 1554"/>
                    <a:gd name="T103" fmla="*/ 113 h 1320"/>
                    <a:gd name="T104" fmla="*/ 104 w 1554"/>
                    <a:gd name="T105" fmla="*/ 113 h 1320"/>
                    <a:gd name="T106" fmla="*/ 93 w 1554"/>
                    <a:gd name="T107" fmla="*/ 109 h 1320"/>
                    <a:gd name="T108" fmla="*/ 96 w 1554"/>
                    <a:gd name="T109" fmla="*/ 103 h 1320"/>
                    <a:gd name="T110" fmla="*/ 95 w 1554"/>
                    <a:gd name="T111" fmla="*/ 97 h 1320"/>
                    <a:gd name="T112" fmla="*/ 87 w 1554"/>
                    <a:gd name="T113" fmla="*/ 98 h 1320"/>
                    <a:gd name="T114" fmla="*/ 81 w 1554"/>
                    <a:gd name="T115" fmla="*/ 98 h 1320"/>
                    <a:gd name="T116" fmla="*/ 78 w 1554"/>
                    <a:gd name="T117" fmla="*/ 93 h 1320"/>
                    <a:gd name="T118" fmla="*/ 65 w 1554"/>
                    <a:gd name="T119" fmla="*/ 92 h 1320"/>
                    <a:gd name="T120" fmla="*/ 59 w 1554"/>
                    <a:gd name="T121" fmla="*/ 92 h 132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554"/>
                    <a:gd name="T184" fmla="*/ 0 h 1320"/>
                    <a:gd name="T185" fmla="*/ 1554 w 1554"/>
                    <a:gd name="T186" fmla="*/ 1320 h 132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554" h="1320">
                      <a:moveTo>
                        <a:pt x="684" y="1068"/>
                      </a:moveTo>
                      <a:lnTo>
                        <a:pt x="684" y="1062"/>
                      </a:lnTo>
                      <a:lnTo>
                        <a:pt x="690" y="1056"/>
                      </a:lnTo>
                      <a:lnTo>
                        <a:pt x="690" y="1050"/>
                      </a:lnTo>
                      <a:lnTo>
                        <a:pt x="690" y="1044"/>
                      </a:lnTo>
                      <a:lnTo>
                        <a:pt x="690" y="1038"/>
                      </a:lnTo>
                      <a:lnTo>
                        <a:pt x="690" y="1032"/>
                      </a:lnTo>
                      <a:lnTo>
                        <a:pt x="690" y="1026"/>
                      </a:lnTo>
                      <a:lnTo>
                        <a:pt x="696" y="1014"/>
                      </a:lnTo>
                      <a:lnTo>
                        <a:pt x="690" y="1008"/>
                      </a:lnTo>
                      <a:lnTo>
                        <a:pt x="696" y="996"/>
                      </a:lnTo>
                      <a:lnTo>
                        <a:pt x="714" y="996"/>
                      </a:lnTo>
                      <a:lnTo>
                        <a:pt x="714" y="990"/>
                      </a:lnTo>
                      <a:lnTo>
                        <a:pt x="732" y="984"/>
                      </a:lnTo>
                      <a:lnTo>
                        <a:pt x="744" y="978"/>
                      </a:lnTo>
                      <a:lnTo>
                        <a:pt x="762" y="966"/>
                      </a:lnTo>
                      <a:lnTo>
                        <a:pt x="762" y="960"/>
                      </a:lnTo>
                      <a:lnTo>
                        <a:pt x="768" y="954"/>
                      </a:lnTo>
                      <a:lnTo>
                        <a:pt x="774" y="948"/>
                      </a:lnTo>
                      <a:lnTo>
                        <a:pt x="774" y="942"/>
                      </a:lnTo>
                      <a:lnTo>
                        <a:pt x="774" y="924"/>
                      </a:lnTo>
                      <a:lnTo>
                        <a:pt x="768" y="918"/>
                      </a:lnTo>
                      <a:lnTo>
                        <a:pt x="756" y="918"/>
                      </a:lnTo>
                      <a:lnTo>
                        <a:pt x="744" y="918"/>
                      </a:lnTo>
                      <a:lnTo>
                        <a:pt x="732" y="924"/>
                      </a:lnTo>
                      <a:lnTo>
                        <a:pt x="726" y="912"/>
                      </a:lnTo>
                      <a:lnTo>
                        <a:pt x="720" y="912"/>
                      </a:lnTo>
                      <a:lnTo>
                        <a:pt x="720" y="900"/>
                      </a:lnTo>
                      <a:lnTo>
                        <a:pt x="720" y="870"/>
                      </a:lnTo>
                      <a:lnTo>
                        <a:pt x="696" y="876"/>
                      </a:lnTo>
                      <a:lnTo>
                        <a:pt x="690" y="852"/>
                      </a:lnTo>
                      <a:lnTo>
                        <a:pt x="702" y="852"/>
                      </a:lnTo>
                      <a:lnTo>
                        <a:pt x="702" y="840"/>
                      </a:lnTo>
                      <a:lnTo>
                        <a:pt x="708" y="834"/>
                      </a:lnTo>
                      <a:lnTo>
                        <a:pt x="702" y="822"/>
                      </a:lnTo>
                      <a:lnTo>
                        <a:pt x="660" y="822"/>
                      </a:lnTo>
                      <a:lnTo>
                        <a:pt x="654" y="822"/>
                      </a:lnTo>
                      <a:lnTo>
                        <a:pt x="642" y="822"/>
                      </a:lnTo>
                      <a:lnTo>
                        <a:pt x="642" y="810"/>
                      </a:lnTo>
                      <a:lnTo>
                        <a:pt x="642" y="798"/>
                      </a:lnTo>
                      <a:lnTo>
                        <a:pt x="642" y="792"/>
                      </a:lnTo>
                      <a:lnTo>
                        <a:pt x="648" y="780"/>
                      </a:lnTo>
                      <a:lnTo>
                        <a:pt x="654" y="774"/>
                      </a:lnTo>
                      <a:lnTo>
                        <a:pt x="660" y="774"/>
                      </a:lnTo>
                      <a:lnTo>
                        <a:pt x="672" y="762"/>
                      </a:lnTo>
                      <a:lnTo>
                        <a:pt x="672" y="756"/>
                      </a:lnTo>
                      <a:lnTo>
                        <a:pt x="678" y="750"/>
                      </a:lnTo>
                      <a:lnTo>
                        <a:pt x="684" y="750"/>
                      </a:lnTo>
                      <a:lnTo>
                        <a:pt x="690" y="744"/>
                      </a:lnTo>
                      <a:lnTo>
                        <a:pt x="696" y="732"/>
                      </a:lnTo>
                      <a:lnTo>
                        <a:pt x="696" y="726"/>
                      </a:lnTo>
                      <a:lnTo>
                        <a:pt x="702" y="714"/>
                      </a:lnTo>
                      <a:lnTo>
                        <a:pt x="696" y="708"/>
                      </a:lnTo>
                      <a:lnTo>
                        <a:pt x="690" y="690"/>
                      </a:lnTo>
                      <a:lnTo>
                        <a:pt x="696" y="678"/>
                      </a:lnTo>
                      <a:lnTo>
                        <a:pt x="708" y="672"/>
                      </a:lnTo>
                      <a:lnTo>
                        <a:pt x="708" y="660"/>
                      </a:lnTo>
                      <a:lnTo>
                        <a:pt x="702" y="660"/>
                      </a:lnTo>
                      <a:lnTo>
                        <a:pt x="696" y="660"/>
                      </a:lnTo>
                      <a:lnTo>
                        <a:pt x="690" y="654"/>
                      </a:lnTo>
                      <a:lnTo>
                        <a:pt x="684" y="654"/>
                      </a:lnTo>
                      <a:lnTo>
                        <a:pt x="690" y="606"/>
                      </a:lnTo>
                      <a:lnTo>
                        <a:pt x="660" y="606"/>
                      </a:lnTo>
                      <a:lnTo>
                        <a:pt x="660" y="612"/>
                      </a:lnTo>
                      <a:lnTo>
                        <a:pt x="648" y="612"/>
                      </a:lnTo>
                      <a:lnTo>
                        <a:pt x="642" y="636"/>
                      </a:lnTo>
                      <a:lnTo>
                        <a:pt x="636" y="636"/>
                      </a:lnTo>
                      <a:lnTo>
                        <a:pt x="630" y="648"/>
                      </a:lnTo>
                      <a:lnTo>
                        <a:pt x="612" y="648"/>
                      </a:lnTo>
                      <a:lnTo>
                        <a:pt x="606" y="636"/>
                      </a:lnTo>
                      <a:lnTo>
                        <a:pt x="600" y="630"/>
                      </a:lnTo>
                      <a:lnTo>
                        <a:pt x="588" y="606"/>
                      </a:lnTo>
                      <a:lnTo>
                        <a:pt x="552" y="606"/>
                      </a:lnTo>
                      <a:lnTo>
                        <a:pt x="552" y="612"/>
                      </a:lnTo>
                      <a:lnTo>
                        <a:pt x="540" y="612"/>
                      </a:lnTo>
                      <a:lnTo>
                        <a:pt x="540" y="606"/>
                      </a:lnTo>
                      <a:lnTo>
                        <a:pt x="522" y="606"/>
                      </a:lnTo>
                      <a:lnTo>
                        <a:pt x="522" y="612"/>
                      </a:lnTo>
                      <a:lnTo>
                        <a:pt x="516" y="612"/>
                      </a:lnTo>
                      <a:lnTo>
                        <a:pt x="516" y="582"/>
                      </a:lnTo>
                      <a:lnTo>
                        <a:pt x="522" y="576"/>
                      </a:lnTo>
                      <a:lnTo>
                        <a:pt x="528" y="576"/>
                      </a:lnTo>
                      <a:lnTo>
                        <a:pt x="528" y="552"/>
                      </a:lnTo>
                      <a:lnTo>
                        <a:pt x="522" y="540"/>
                      </a:lnTo>
                      <a:lnTo>
                        <a:pt x="510" y="528"/>
                      </a:lnTo>
                      <a:lnTo>
                        <a:pt x="486" y="510"/>
                      </a:lnTo>
                      <a:lnTo>
                        <a:pt x="480" y="498"/>
                      </a:lnTo>
                      <a:lnTo>
                        <a:pt x="480" y="474"/>
                      </a:lnTo>
                      <a:lnTo>
                        <a:pt x="492" y="468"/>
                      </a:lnTo>
                      <a:lnTo>
                        <a:pt x="486" y="450"/>
                      </a:lnTo>
                      <a:lnTo>
                        <a:pt x="474" y="456"/>
                      </a:lnTo>
                      <a:lnTo>
                        <a:pt x="468" y="456"/>
                      </a:lnTo>
                      <a:lnTo>
                        <a:pt x="462" y="456"/>
                      </a:lnTo>
                      <a:lnTo>
                        <a:pt x="456" y="468"/>
                      </a:lnTo>
                      <a:lnTo>
                        <a:pt x="456" y="474"/>
                      </a:lnTo>
                      <a:lnTo>
                        <a:pt x="450" y="480"/>
                      </a:lnTo>
                      <a:lnTo>
                        <a:pt x="444" y="450"/>
                      </a:lnTo>
                      <a:lnTo>
                        <a:pt x="438" y="450"/>
                      </a:lnTo>
                      <a:lnTo>
                        <a:pt x="432" y="450"/>
                      </a:lnTo>
                      <a:lnTo>
                        <a:pt x="420" y="450"/>
                      </a:lnTo>
                      <a:lnTo>
                        <a:pt x="420" y="456"/>
                      </a:lnTo>
                      <a:lnTo>
                        <a:pt x="414" y="456"/>
                      </a:lnTo>
                      <a:lnTo>
                        <a:pt x="408" y="468"/>
                      </a:lnTo>
                      <a:lnTo>
                        <a:pt x="402" y="468"/>
                      </a:lnTo>
                      <a:lnTo>
                        <a:pt x="396" y="474"/>
                      </a:lnTo>
                      <a:lnTo>
                        <a:pt x="390" y="492"/>
                      </a:lnTo>
                      <a:lnTo>
                        <a:pt x="384" y="504"/>
                      </a:lnTo>
                      <a:lnTo>
                        <a:pt x="372" y="498"/>
                      </a:lnTo>
                      <a:lnTo>
                        <a:pt x="366" y="510"/>
                      </a:lnTo>
                      <a:lnTo>
                        <a:pt x="354" y="510"/>
                      </a:lnTo>
                      <a:lnTo>
                        <a:pt x="360" y="480"/>
                      </a:lnTo>
                      <a:lnTo>
                        <a:pt x="360" y="474"/>
                      </a:lnTo>
                      <a:lnTo>
                        <a:pt x="378" y="456"/>
                      </a:lnTo>
                      <a:lnTo>
                        <a:pt x="384" y="450"/>
                      </a:lnTo>
                      <a:lnTo>
                        <a:pt x="396" y="444"/>
                      </a:lnTo>
                      <a:lnTo>
                        <a:pt x="402" y="438"/>
                      </a:lnTo>
                      <a:lnTo>
                        <a:pt x="408" y="438"/>
                      </a:lnTo>
                      <a:lnTo>
                        <a:pt x="408" y="426"/>
                      </a:lnTo>
                      <a:lnTo>
                        <a:pt x="414" y="420"/>
                      </a:lnTo>
                      <a:lnTo>
                        <a:pt x="426" y="420"/>
                      </a:lnTo>
                      <a:lnTo>
                        <a:pt x="426" y="408"/>
                      </a:lnTo>
                      <a:lnTo>
                        <a:pt x="420" y="390"/>
                      </a:lnTo>
                      <a:lnTo>
                        <a:pt x="408" y="384"/>
                      </a:lnTo>
                      <a:lnTo>
                        <a:pt x="378" y="378"/>
                      </a:lnTo>
                      <a:lnTo>
                        <a:pt x="354" y="366"/>
                      </a:lnTo>
                      <a:lnTo>
                        <a:pt x="342" y="360"/>
                      </a:lnTo>
                      <a:lnTo>
                        <a:pt x="342" y="348"/>
                      </a:lnTo>
                      <a:lnTo>
                        <a:pt x="336" y="330"/>
                      </a:lnTo>
                      <a:lnTo>
                        <a:pt x="348" y="306"/>
                      </a:lnTo>
                      <a:lnTo>
                        <a:pt x="360" y="294"/>
                      </a:lnTo>
                      <a:lnTo>
                        <a:pt x="360" y="282"/>
                      </a:lnTo>
                      <a:lnTo>
                        <a:pt x="342" y="270"/>
                      </a:lnTo>
                      <a:lnTo>
                        <a:pt x="342" y="264"/>
                      </a:lnTo>
                      <a:lnTo>
                        <a:pt x="330" y="264"/>
                      </a:lnTo>
                      <a:lnTo>
                        <a:pt x="312" y="270"/>
                      </a:lnTo>
                      <a:lnTo>
                        <a:pt x="306" y="270"/>
                      </a:lnTo>
                      <a:lnTo>
                        <a:pt x="300" y="270"/>
                      </a:lnTo>
                      <a:lnTo>
                        <a:pt x="288" y="270"/>
                      </a:lnTo>
                      <a:lnTo>
                        <a:pt x="282" y="270"/>
                      </a:lnTo>
                      <a:lnTo>
                        <a:pt x="276" y="264"/>
                      </a:lnTo>
                      <a:lnTo>
                        <a:pt x="270" y="264"/>
                      </a:lnTo>
                      <a:lnTo>
                        <a:pt x="252" y="270"/>
                      </a:lnTo>
                      <a:lnTo>
                        <a:pt x="246" y="270"/>
                      </a:lnTo>
                      <a:lnTo>
                        <a:pt x="240" y="270"/>
                      </a:lnTo>
                      <a:lnTo>
                        <a:pt x="228" y="270"/>
                      </a:lnTo>
                      <a:lnTo>
                        <a:pt x="216" y="276"/>
                      </a:lnTo>
                      <a:lnTo>
                        <a:pt x="210" y="270"/>
                      </a:lnTo>
                      <a:lnTo>
                        <a:pt x="204" y="270"/>
                      </a:lnTo>
                      <a:lnTo>
                        <a:pt x="198" y="276"/>
                      </a:lnTo>
                      <a:lnTo>
                        <a:pt x="192" y="276"/>
                      </a:lnTo>
                      <a:lnTo>
                        <a:pt x="186" y="282"/>
                      </a:lnTo>
                      <a:lnTo>
                        <a:pt x="180" y="288"/>
                      </a:lnTo>
                      <a:lnTo>
                        <a:pt x="174" y="300"/>
                      </a:lnTo>
                      <a:lnTo>
                        <a:pt x="168" y="306"/>
                      </a:lnTo>
                      <a:lnTo>
                        <a:pt x="168" y="318"/>
                      </a:lnTo>
                      <a:lnTo>
                        <a:pt x="168" y="324"/>
                      </a:lnTo>
                      <a:lnTo>
                        <a:pt x="168" y="330"/>
                      </a:lnTo>
                      <a:lnTo>
                        <a:pt x="162" y="336"/>
                      </a:lnTo>
                      <a:lnTo>
                        <a:pt x="156" y="342"/>
                      </a:lnTo>
                      <a:lnTo>
                        <a:pt x="156" y="348"/>
                      </a:lnTo>
                      <a:lnTo>
                        <a:pt x="156" y="354"/>
                      </a:lnTo>
                      <a:lnTo>
                        <a:pt x="150" y="366"/>
                      </a:lnTo>
                      <a:lnTo>
                        <a:pt x="150" y="372"/>
                      </a:lnTo>
                      <a:lnTo>
                        <a:pt x="144" y="366"/>
                      </a:lnTo>
                      <a:lnTo>
                        <a:pt x="132" y="366"/>
                      </a:lnTo>
                      <a:lnTo>
                        <a:pt x="138" y="360"/>
                      </a:lnTo>
                      <a:lnTo>
                        <a:pt x="132" y="354"/>
                      </a:lnTo>
                      <a:lnTo>
                        <a:pt x="120" y="348"/>
                      </a:lnTo>
                      <a:lnTo>
                        <a:pt x="102" y="330"/>
                      </a:lnTo>
                      <a:lnTo>
                        <a:pt x="96" y="318"/>
                      </a:lnTo>
                      <a:lnTo>
                        <a:pt x="96" y="282"/>
                      </a:lnTo>
                      <a:lnTo>
                        <a:pt x="96" y="270"/>
                      </a:lnTo>
                      <a:lnTo>
                        <a:pt x="90" y="264"/>
                      </a:lnTo>
                      <a:lnTo>
                        <a:pt x="90" y="258"/>
                      </a:lnTo>
                      <a:lnTo>
                        <a:pt x="84" y="252"/>
                      </a:lnTo>
                      <a:lnTo>
                        <a:pt x="66" y="258"/>
                      </a:lnTo>
                      <a:lnTo>
                        <a:pt x="60" y="246"/>
                      </a:lnTo>
                      <a:lnTo>
                        <a:pt x="30" y="252"/>
                      </a:lnTo>
                      <a:lnTo>
                        <a:pt x="18" y="246"/>
                      </a:lnTo>
                      <a:lnTo>
                        <a:pt x="0" y="240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6" y="204"/>
                      </a:lnTo>
                      <a:lnTo>
                        <a:pt x="18" y="192"/>
                      </a:lnTo>
                      <a:lnTo>
                        <a:pt x="18" y="144"/>
                      </a:lnTo>
                      <a:lnTo>
                        <a:pt x="24" y="126"/>
                      </a:lnTo>
                      <a:lnTo>
                        <a:pt x="36" y="126"/>
                      </a:lnTo>
                      <a:lnTo>
                        <a:pt x="54" y="120"/>
                      </a:lnTo>
                      <a:lnTo>
                        <a:pt x="54" y="126"/>
                      </a:lnTo>
                      <a:lnTo>
                        <a:pt x="132" y="114"/>
                      </a:lnTo>
                      <a:lnTo>
                        <a:pt x="144" y="120"/>
                      </a:lnTo>
                      <a:lnTo>
                        <a:pt x="150" y="132"/>
                      </a:lnTo>
                      <a:lnTo>
                        <a:pt x="180" y="126"/>
                      </a:lnTo>
                      <a:lnTo>
                        <a:pt x="210" y="120"/>
                      </a:lnTo>
                      <a:lnTo>
                        <a:pt x="240" y="120"/>
                      </a:lnTo>
                      <a:lnTo>
                        <a:pt x="258" y="120"/>
                      </a:lnTo>
                      <a:lnTo>
                        <a:pt x="270" y="126"/>
                      </a:lnTo>
                      <a:lnTo>
                        <a:pt x="276" y="132"/>
                      </a:lnTo>
                      <a:lnTo>
                        <a:pt x="282" y="138"/>
                      </a:lnTo>
                      <a:lnTo>
                        <a:pt x="282" y="156"/>
                      </a:lnTo>
                      <a:lnTo>
                        <a:pt x="288" y="186"/>
                      </a:lnTo>
                      <a:lnTo>
                        <a:pt x="312" y="192"/>
                      </a:lnTo>
                      <a:lnTo>
                        <a:pt x="318" y="198"/>
                      </a:lnTo>
                      <a:lnTo>
                        <a:pt x="324" y="204"/>
                      </a:lnTo>
                      <a:lnTo>
                        <a:pt x="330" y="210"/>
                      </a:lnTo>
                      <a:lnTo>
                        <a:pt x="348" y="210"/>
                      </a:lnTo>
                      <a:lnTo>
                        <a:pt x="348" y="204"/>
                      </a:lnTo>
                      <a:lnTo>
                        <a:pt x="366" y="216"/>
                      </a:lnTo>
                      <a:lnTo>
                        <a:pt x="378" y="216"/>
                      </a:lnTo>
                      <a:lnTo>
                        <a:pt x="378" y="222"/>
                      </a:lnTo>
                      <a:lnTo>
                        <a:pt x="396" y="222"/>
                      </a:lnTo>
                      <a:lnTo>
                        <a:pt x="414" y="222"/>
                      </a:lnTo>
                      <a:lnTo>
                        <a:pt x="420" y="216"/>
                      </a:lnTo>
                      <a:lnTo>
                        <a:pt x="486" y="210"/>
                      </a:lnTo>
                      <a:lnTo>
                        <a:pt x="498" y="198"/>
                      </a:lnTo>
                      <a:lnTo>
                        <a:pt x="504" y="174"/>
                      </a:lnTo>
                      <a:lnTo>
                        <a:pt x="516" y="162"/>
                      </a:lnTo>
                      <a:lnTo>
                        <a:pt x="516" y="138"/>
                      </a:lnTo>
                      <a:lnTo>
                        <a:pt x="522" y="132"/>
                      </a:lnTo>
                      <a:lnTo>
                        <a:pt x="564" y="132"/>
                      </a:lnTo>
                      <a:lnTo>
                        <a:pt x="564" y="114"/>
                      </a:lnTo>
                      <a:lnTo>
                        <a:pt x="582" y="114"/>
                      </a:lnTo>
                      <a:lnTo>
                        <a:pt x="594" y="114"/>
                      </a:lnTo>
                      <a:lnTo>
                        <a:pt x="606" y="114"/>
                      </a:lnTo>
                      <a:lnTo>
                        <a:pt x="612" y="114"/>
                      </a:lnTo>
                      <a:lnTo>
                        <a:pt x="630" y="114"/>
                      </a:lnTo>
                      <a:lnTo>
                        <a:pt x="636" y="114"/>
                      </a:lnTo>
                      <a:lnTo>
                        <a:pt x="648" y="114"/>
                      </a:lnTo>
                      <a:lnTo>
                        <a:pt x="654" y="114"/>
                      </a:lnTo>
                      <a:lnTo>
                        <a:pt x="660" y="120"/>
                      </a:lnTo>
                      <a:lnTo>
                        <a:pt x="672" y="120"/>
                      </a:lnTo>
                      <a:lnTo>
                        <a:pt x="684" y="120"/>
                      </a:lnTo>
                      <a:lnTo>
                        <a:pt x="690" y="120"/>
                      </a:lnTo>
                      <a:lnTo>
                        <a:pt x="702" y="120"/>
                      </a:lnTo>
                      <a:lnTo>
                        <a:pt x="708" y="120"/>
                      </a:lnTo>
                      <a:lnTo>
                        <a:pt x="726" y="126"/>
                      </a:lnTo>
                      <a:lnTo>
                        <a:pt x="732" y="126"/>
                      </a:lnTo>
                      <a:lnTo>
                        <a:pt x="738" y="126"/>
                      </a:lnTo>
                      <a:lnTo>
                        <a:pt x="750" y="126"/>
                      </a:lnTo>
                      <a:lnTo>
                        <a:pt x="756" y="126"/>
                      </a:lnTo>
                      <a:lnTo>
                        <a:pt x="768" y="126"/>
                      </a:lnTo>
                      <a:lnTo>
                        <a:pt x="780" y="126"/>
                      </a:lnTo>
                      <a:lnTo>
                        <a:pt x="786" y="120"/>
                      </a:lnTo>
                      <a:lnTo>
                        <a:pt x="792" y="120"/>
                      </a:lnTo>
                      <a:lnTo>
                        <a:pt x="810" y="120"/>
                      </a:lnTo>
                      <a:lnTo>
                        <a:pt x="822" y="120"/>
                      </a:lnTo>
                      <a:lnTo>
                        <a:pt x="846" y="126"/>
                      </a:lnTo>
                      <a:lnTo>
                        <a:pt x="858" y="126"/>
                      </a:lnTo>
                      <a:lnTo>
                        <a:pt x="870" y="132"/>
                      </a:lnTo>
                      <a:lnTo>
                        <a:pt x="882" y="132"/>
                      </a:lnTo>
                      <a:lnTo>
                        <a:pt x="894" y="132"/>
                      </a:lnTo>
                      <a:lnTo>
                        <a:pt x="900" y="132"/>
                      </a:lnTo>
                      <a:lnTo>
                        <a:pt x="912" y="132"/>
                      </a:lnTo>
                      <a:lnTo>
                        <a:pt x="918" y="132"/>
                      </a:lnTo>
                      <a:lnTo>
                        <a:pt x="924" y="132"/>
                      </a:lnTo>
                      <a:lnTo>
                        <a:pt x="936" y="132"/>
                      </a:lnTo>
                      <a:lnTo>
                        <a:pt x="960" y="132"/>
                      </a:lnTo>
                      <a:lnTo>
                        <a:pt x="966" y="144"/>
                      </a:lnTo>
                      <a:lnTo>
                        <a:pt x="972" y="144"/>
                      </a:lnTo>
                      <a:lnTo>
                        <a:pt x="1002" y="144"/>
                      </a:lnTo>
                      <a:lnTo>
                        <a:pt x="1020" y="144"/>
                      </a:lnTo>
                      <a:lnTo>
                        <a:pt x="1068" y="138"/>
                      </a:lnTo>
                      <a:lnTo>
                        <a:pt x="1110" y="132"/>
                      </a:lnTo>
                      <a:lnTo>
                        <a:pt x="1110" y="126"/>
                      </a:lnTo>
                      <a:lnTo>
                        <a:pt x="1116" y="120"/>
                      </a:lnTo>
                      <a:lnTo>
                        <a:pt x="1122" y="108"/>
                      </a:lnTo>
                      <a:lnTo>
                        <a:pt x="1134" y="96"/>
                      </a:lnTo>
                      <a:lnTo>
                        <a:pt x="1146" y="60"/>
                      </a:lnTo>
                      <a:lnTo>
                        <a:pt x="1158" y="54"/>
                      </a:lnTo>
                      <a:lnTo>
                        <a:pt x="1170" y="48"/>
                      </a:lnTo>
                      <a:lnTo>
                        <a:pt x="1188" y="42"/>
                      </a:lnTo>
                      <a:lnTo>
                        <a:pt x="1200" y="36"/>
                      </a:lnTo>
                      <a:lnTo>
                        <a:pt x="1212" y="36"/>
                      </a:lnTo>
                      <a:lnTo>
                        <a:pt x="1236" y="30"/>
                      </a:lnTo>
                      <a:lnTo>
                        <a:pt x="1236" y="24"/>
                      </a:lnTo>
                      <a:lnTo>
                        <a:pt x="1278" y="18"/>
                      </a:lnTo>
                      <a:lnTo>
                        <a:pt x="1290" y="18"/>
                      </a:lnTo>
                      <a:lnTo>
                        <a:pt x="1302" y="12"/>
                      </a:lnTo>
                      <a:lnTo>
                        <a:pt x="1314" y="0"/>
                      </a:lnTo>
                      <a:lnTo>
                        <a:pt x="1332" y="0"/>
                      </a:lnTo>
                      <a:lnTo>
                        <a:pt x="1338" y="24"/>
                      </a:lnTo>
                      <a:lnTo>
                        <a:pt x="1344" y="30"/>
                      </a:lnTo>
                      <a:lnTo>
                        <a:pt x="1350" y="42"/>
                      </a:lnTo>
                      <a:lnTo>
                        <a:pt x="1356" y="48"/>
                      </a:lnTo>
                      <a:lnTo>
                        <a:pt x="1356" y="78"/>
                      </a:lnTo>
                      <a:lnTo>
                        <a:pt x="1350" y="96"/>
                      </a:lnTo>
                      <a:lnTo>
                        <a:pt x="1338" y="108"/>
                      </a:lnTo>
                      <a:lnTo>
                        <a:pt x="1338" y="114"/>
                      </a:lnTo>
                      <a:lnTo>
                        <a:pt x="1338" y="120"/>
                      </a:lnTo>
                      <a:lnTo>
                        <a:pt x="1338" y="126"/>
                      </a:lnTo>
                      <a:lnTo>
                        <a:pt x="1368" y="126"/>
                      </a:lnTo>
                      <a:lnTo>
                        <a:pt x="1386" y="120"/>
                      </a:lnTo>
                      <a:lnTo>
                        <a:pt x="1398" y="114"/>
                      </a:lnTo>
                      <a:lnTo>
                        <a:pt x="1416" y="120"/>
                      </a:lnTo>
                      <a:lnTo>
                        <a:pt x="1434" y="126"/>
                      </a:lnTo>
                      <a:lnTo>
                        <a:pt x="1458" y="132"/>
                      </a:lnTo>
                      <a:lnTo>
                        <a:pt x="1458" y="138"/>
                      </a:lnTo>
                      <a:lnTo>
                        <a:pt x="1512" y="138"/>
                      </a:lnTo>
                      <a:lnTo>
                        <a:pt x="1512" y="132"/>
                      </a:lnTo>
                      <a:lnTo>
                        <a:pt x="1524" y="138"/>
                      </a:lnTo>
                      <a:lnTo>
                        <a:pt x="1542" y="138"/>
                      </a:lnTo>
                      <a:lnTo>
                        <a:pt x="1542" y="150"/>
                      </a:lnTo>
                      <a:lnTo>
                        <a:pt x="1542" y="162"/>
                      </a:lnTo>
                      <a:lnTo>
                        <a:pt x="1548" y="174"/>
                      </a:lnTo>
                      <a:lnTo>
                        <a:pt x="1548" y="180"/>
                      </a:lnTo>
                      <a:lnTo>
                        <a:pt x="1554" y="222"/>
                      </a:lnTo>
                      <a:lnTo>
                        <a:pt x="1554" y="258"/>
                      </a:lnTo>
                      <a:lnTo>
                        <a:pt x="1554" y="276"/>
                      </a:lnTo>
                      <a:lnTo>
                        <a:pt x="1554" y="282"/>
                      </a:lnTo>
                      <a:lnTo>
                        <a:pt x="1554" y="294"/>
                      </a:lnTo>
                      <a:lnTo>
                        <a:pt x="1554" y="306"/>
                      </a:lnTo>
                      <a:lnTo>
                        <a:pt x="1554" y="324"/>
                      </a:lnTo>
                      <a:lnTo>
                        <a:pt x="1554" y="330"/>
                      </a:lnTo>
                      <a:lnTo>
                        <a:pt x="1548" y="330"/>
                      </a:lnTo>
                      <a:lnTo>
                        <a:pt x="1548" y="336"/>
                      </a:lnTo>
                      <a:lnTo>
                        <a:pt x="1548" y="342"/>
                      </a:lnTo>
                      <a:lnTo>
                        <a:pt x="1542" y="336"/>
                      </a:lnTo>
                      <a:lnTo>
                        <a:pt x="1542" y="330"/>
                      </a:lnTo>
                      <a:lnTo>
                        <a:pt x="1536" y="330"/>
                      </a:lnTo>
                      <a:lnTo>
                        <a:pt x="1530" y="330"/>
                      </a:lnTo>
                      <a:lnTo>
                        <a:pt x="1530" y="336"/>
                      </a:lnTo>
                      <a:lnTo>
                        <a:pt x="1536" y="342"/>
                      </a:lnTo>
                      <a:lnTo>
                        <a:pt x="1530" y="342"/>
                      </a:lnTo>
                      <a:lnTo>
                        <a:pt x="1518" y="348"/>
                      </a:lnTo>
                      <a:lnTo>
                        <a:pt x="1512" y="354"/>
                      </a:lnTo>
                      <a:lnTo>
                        <a:pt x="1506" y="354"/>
                      </a:lnTo>
                      <a:lnTo>
                        <a:pt x="1500" y="354"/>
                      </a:lnTo>
                      <a:lnTo>
                        <a:pt x="1494" y="354"/>
                      </a:lnTo>
                      <a:lnTo>
                        <a:pt x="1494" y="360"/>
                      </a:lnTo>
                      <a:lnTo>
                        <a:pt x="1488" y="360"/>
                      </a:lnTo>
                      <a:lnTo>
                        <a:pt x="1488" y="366"/>
                      </a:lnTo>
                      <a:lnTo>
                        <a:pt x="1488" y="372"/>
                      </a:lnTo>
                      <a:lnTo>
                        <a:pt x="1482" y="372"/>
                      </a:lnTo>
                      <a:lnTo>
                        <a:pt x="1476" y="372"/>
                      </a:lnTo>
                      <a:lnTo>
                        <a:pt x="1470" y="372"/>
                      </a:lnTo>
                      <a:lnTo>
                        <a:pt x="1470" y="378"/>
                      </a:lnTo>
                      <a:lnTo>
                        <a:pt x="1470" y="384"/>
                      </a:lnTo>
                      <a:lnTo>
                        <a:pt x="1470" y="390"/>
                      </a:lnTo>
                      <a:lnTo>
                        <a:pt x="1464" y="402"/>
                      </a:lnTo>
                      <a:lnTo>
                        <a:pt x="1446" y="402"/>
                      </a:lnTo>
                      <a:lnTo>
                        <a:pt x="1440" y="372"/>
                      </a:lnTo>
                      <a:lnTo>
                        <a:pt x="1410" y="372"/>
                      </a:lnTo>
                      <a:lnTo>
                        <a:pt x="1380" y="372"/>
                      </a:lnTo>
                      <a:lnTo>
                        <a:pt x="1374" y="372"/>
                      </a:lnTo>
                      <a:lnTo>
                        <a:pt x="1368" y="378"/>
                      </a:lnTo>
                      <a:lnTo>
                        <a:pt x="1362" y="378"/>
                      </a:lnTo>
                      <a:lnTo>
                        <a:pt x="1356" y="378"/>
                      </a:lnTo>
                      <a:lnTo>
                        <a:pt x="1350" y="384"/>
                      </a:lnTo>
                      <a:lnTo>
                        <a:pt x="1350" y="390"/>
                      </a:lnTo>
                      <a:lnTo>
                        <a:pt x="1344" y="390"/>
                      </a:lnTo>
                      <a:lnTo>
                        <a:pt x="1338" y="390"/>
                      </a:lnTo>
                      <a:lnTo>
                        <a:pt x="1332" y="390"/>
                      </a:lnTo>
                      <a:lnTo>
                        <a:pt x="1332" y="396"/>
                      </a:lnTo>
                      <a:lnTo>
                        <a:pt x="1332" y="390"/>
                      </a:lnTo>
                      <a:lnTo>
                        <a:pt x="1326" y="402"/>
                      </a:lnTo>
                      <a:lnTo>
                        <a:pt x="1320" y="402"/>
                      </a:lnTo>
                      <a:lnTo>
                        <a:pt x="1302" y="474"/>
                      </a:lnTo>
                      <a:lnTo>
                        <a:pt x="1308" y="480"/>
                      </a:lnTo>
                      <a:lnTo>
                        <a:pt x="1314" y="480"/>
                      </a:lnTo>
                      <a:lnTo>
                        <a:pt x="1308" y="498"/>
                      </a:lnTo>
                      <a:lnTo>
                        <a:pt x="1308" y="504"/>
                      </a:lnTo>
                      <a:lnTo>
                        <a:pt x="1314" y="510"/>
                      </a:lnTo>
                      <a:lnTo>
                        <a:pt x="1308" y="510"/>
                      </a:lnTo>
                      <a:lnTo>
                        <a:pt x="1308" y="516"/>
                      </a:lnTo>
                      <a:lnTo>
                        <a:pt x="1302" y="516"/>
                      </a:lnTo>
                      <a:lnTo>
                        <a:pt x="1296" y="510"/>
                      </a:lnTo>
                      <a:lnTo>
                        <a:pt x="1296" y="516"/>
                      </a:lnTo>
                      <a:lnTo>
                        <a:pt x="1290" y="540"/>
                      </a:lnTo>
                      <a:lnTo>
                        <a:pt x="1290" y="552"/>
                      </a:lnTo>
                      <a:lnTo>
                        <a:pt x="1284" y="558"/>
                      </a:lnTo>
                      <a:lnTo>
                        <a:pt x="1290" y="576"/>
                      </a:lnTo>
                      <a:lnTo>
                        <a:pt x="1290" y="600"/>
                      </a:lnTo>
                      <a:lnTo>
                        <a:pt x="1284" y="618"/>
                      </a:lnTo>
                      <a:lnTo>
                        <a:pt x="1290" y="624"/>
                      </a:lnTo>
                      <a:lnTo>
                        <a:pt x="1284" y="630"/>
                      </a:lnTo>
                      <a:lnTo>
                        <a:pt x="1278" y="630"/>
                      </a:lnTo>
                      <a:lnTo>
                        <a:pt x="1272" y="630"/>
                      </a:lnTo>
                      <a:lnTo>
                        <a:pt x="1266" y="636"/>
                      </a:lnTo>
                      <a:lnTo>
                        <a:pt x="1260" y="642"/>
                      </a:lnTo>
                      <a:lnTo>
                        <a:pt x="1260" y="636"/>
                      </a:lnTo>
                      <a:lnTo>
                        <a:pt x="1254" y="636"/>
                      </a:lnTo>
                      <a:lnTo>
                        <a:pt x="1248" y="636"/>
                      </a:lnTo>
                      <a:lnTo>
                        <a:pt x="1248" y="642"/>
                      </a:lnTo>
                      <a:lnTo>
                        <a:pt x="1242" y="642"/>
                      </a:lnTo>
                      <a:lnTo>
                        <a:pt x="1242" y="648"/>
                      </a:lnTo>
                      <a:lnTo>
                        <a:pt x="1236" y="654"/>
                      </a:lnTo>
                      <a:lnTo>
                        <a:pt x="1230" y="654"/>
                      </a:lnTo>
                      <a:lnTo>
                        <a:pt x="1224" y="654"/>
                      </a:lnTo>
                      <a:lnTo>
                        <a:pt x="1218" y="660"/>
                      </a:lnTo>
                      <a:lnTo>
                        <a:pt x="1212" y="660"/>
                      </a:lnTo>
                      <a:lnTo>
                        <a:pt x="1206" y="660"/>
                      </a:lnTo>
                      <a:lnTo>
                        <a:pt x="1200" y="660"/>
                      </a:lnTo>
                      <a:lnTo>
                        <a:pt x="1200" y="666"/>
                      </a:lnTo>
                      <a:lnTo>
                        <a:pt x="1194" y="666"/>
                      </a:lnTo>
                      <a:lnTo>
                        <a:pt x="1188" y="666"/>
                      </a:lnTo>
                      <a:lnTo>
                        <a:pt x="1182" y="672"/>
                      </a:lnTo>
                      <a:lnTo>
                        <a:pt x="1176" y="672"/>
                      </a:lnTo>
                      <a:lnTo>
                        <a:pt x="1170" y="672"/>
                      </a:lnTo>
                      <a:lnTo>
                        <a:pt x="1164" y="678"/>
                      </a:lnTo>
                      <a:lnTo>
                        <a:pt x="1170" y="678"/>
                      </a:lnTo>
                      <a:lnTo>
                        <a:pt x="1164" y="684"/>
                      </a:lnTo>
                      <a:lnTo>
                        <a:pt x="1164" y="690"/>
                      </a:lnTo>
                      <a:lnTo>
                        <a:pt x="1158" y="690"/>
                      </a:lnTo>
                      <a:lnTo>
                        <a:pt x="1152" y="684"/>
                      </a:lnTo>
                      <a:lnTo>
                        <a:pt x="1152" y="690"/>
                      </a:lnTo>
                      <a:lnTo>
                        <a:pt x="1146" y="690"/>
                      </a:lnTo>
                      <a:lnTo>
                        <a:pt x="1140" y="690"/>
                      </a:lnTo>
                      <a:lnTo>
                        <a:pt x="1134" y="696"/>
                      </a:lnTo>
                      <a:lnTo>
                        <a:pt x="1128" y="696"/>
                      </a:lnTo>
                      <a:lnTo>
                        <a:pt x="1122" y="702"/>
                      </a:lnTo>
                      <a:lnTo>
                        <a:pt x="1116" y="702"/>
                      </a:lnTo>
                      <a:lnTo>
                        <a:pt x="1110" y="708"/>
                      </a:lnTo>
                      <a:lnTo>
                        <a:pt x="1104" y="708"/>
                      </a:lnTo>
                      <a:lnTo>
                        <a:pt x="1098" y="708"/>
                      </a:lnTo>
                      <a:lnTo>
                        <a:pt x="1092" y="708"/>
                      </a:lnTo>
                      <a:lnTo>
                        <a:pt x="1092" y="714"/>
                      </a:lnTo>
                      <a:lnTo>
                        <a:pt x="1086" y="720"/>
                      </a:lnTo>
                      <a:lnTo>
                        <a:pt x="1080" y="720"/>
                      </a:lnTo>
                      <a:lnTo>
                        <a:pt x="1074" y="720"/>
                      </a:lnTo>
                      <a:lnTo>
                        <a:pt x="1068" y="720"/>
                      </a:lnTo>
                      <a:lnTo>
                        <a:pt x="1062" y="720"/>
                      </a:lnTo>
                      <a:lnTo>
                        <a:pt x="1050" y="726"/>
                      </a:lnTo>
                      <a:lnTo>
                        <a:pt x="1044" y="726"/>
                      </a:lnTo>
                      <a:lnTo>
                        <a:pt x="1038" y="732"/>
                      </a:lnTo>
                      <a:lnTo>
                        <a:pt x="1026" y="732"/>
                      </a:lnTo>
                      <a:lnTo>
                        <a:pt x="1020" y="732"/>
                      </a:lnTo>
                      <a:lnTo>
                        <a:pt x="1014" y="738"/>
                      </a:lnTo>
                      <a:lnTo>
                        <a:pt x="1008" y="738"/>
                      </a:lnTo>
                      <a:lnTo>
                        <a:pt x="1002" y="738"/>
                      </a:lnTo>
                      <a:lnTo>
                        <a:pt x="996" y="738"/>
                      </a:lnTo>
                      <a:lnTo>
                        <a:pt x="990" y="738"/>
                      </a:lnTo>
                      <a:lnTo>
                        <a:pt x="990" y="732"/>
                      </a:lnTo>
                      <a:lnTo>
                        <a:pt x="984" y="732"/>
                      </a:lnTo>
                      <a:lnTo>
                        <a:pt x="978" y="738"/>
                      </a:lnTo>
                      <a:lnTo>
                        <a:pt x="978" y="744"/>
                      </a:lnTo>
                      <a:lnTo>
                        <a:pt x="984" y="744"/>
                      </a:lnTo>
                      <a:lnTo>
                        <a:pt x="978" y="744"/>
                      </a:lnTo>
                      <a:lnTo>
                        <a:pt x="978" y="750"/>
                      </a:lnTo>
                      <a:lnTo>
                        <a:pt x="978" y="756"/>
                      </a:lnTo>
                      <a:lnTo>
                        <a:pt x="972" y="756"/>
                      </a:lnTo>
                      <a:lnTo>
                        <a:pt x="972" y="762"/>
                      </a:lnTo>
                      <a:lnTo>
                        <a:pt x="966" y="768"/>
                      </a:lnTo>
                      <a:lnTo>
                        <a:pt x="966" y="762"/>
                      </a:lnTo>
                      <a:lnTo>
                        <a:pt x="960" y="762"/>
                      </a:lnTo>
                      <a:lnTo>
                        <a:pt x="954" y="768"/>
                      </a:lnTo>
                      <a:lnTo>
                        <a:pt x="954" y="774"/>
                      </a:lnTo>
                      <a:lnTo>
                        <a:pt x="948" y="774"/>
                      </a:lnTo>
                      <a:lnTo>
                        <a:pt x="948" y="780"/>
                      </a:lnTo>
                      <a:lnTo>
                        <a:pt x="948" y="786"/>
                      </a:lnTo>
                      <a:lnTo>
                        <a:pt x="942" y="786"/>
                      </a:lnTo>
                      <a:lnTo>
                        <a:pt x="942" y="792"/>
                      </a:lnTo>
                      <a:lnTo>
                        <a:pt x="936" y="792"/>
                      </a:lnTo>
                      <a:lnTo>
                        <a:pt x="942" y="798"/>
                      </a:lnTo>
                      <a:lnTo>
                        <a:pt x="942" y="804"/>
                      </a:lnTo>
                      <a:lnTo>
                        <a:pt x="942" y="810"/>
                      </a:lnTo>
                      <a:lnTo>
                        <a:pt x="948" y="810"/>
                      </a:lnTo>
                      <a:lnTo>
                        <a:pt x="942" y="816"/>
                      </a:lnTo>
                      <a:lnTo>
                        <a:pt x="948" y="816"/>
                      </a:lnTo>
                      <a:lnTo>
                        <a:pt x="948" y="822"/>
                      </a:lnTo>
                      <a:lnTo>
                        <a:pt x="954" y="822"/>
                      </a:lnTo>
                      <a:lnTo>
                        <a:pt x="960" y="828"/>
                      </a:lnTo>
                      <a:lnTo>
                        <a:pt x="960" y="834"/>
                      </a:lnTo>
                      <a:lnTo>
                        <a:pt x="966" y="834"/>
                      </a:lnTo>
                      <a:lnTo>
                        <a:pt x="960" y="840"/>
                      </a:lnTo>
                      <a:lnTo>
                        <a:pt x="966" y="846"/>
                      </a:lnTo>
                      <a:lnTo>
                        <a:pt x="966" y="840"/>
                      </a:lnTo>
                      <a:lnTo>
                        <a:pt x="972" y="840"/>
                      </a:lnTo>
                      <a:lnTo>
                        <a:pt x="990" y="840"/>
                      </a:lnTo>
                      <a:lnTo>
                        <a:pt x="1002" y="834"/>
                      </a:lnTo>
                      <a:lnTo>
                        <a:pt x="1020" y="828"/>
                      </a:lnTo>
                      <a:lnTo>
                        <a:pt x="1032" y="828"/>
                      </a:lnTo>
                      <a:lnTo>
                        <a:pt x="1050" y="828"/>
                      </a:lnTo>
                      <a:lnTo>
                        <a:pt x="1062" y="846"/>
                      </a:lnTo>
                      <a:lnTo>
                        <a:pt x="1074" y="876"/>
                      </a:lnTo>
                      <a:lnTo>
                        <a:pt x="1068" y="900"/>
                      </a:lnTo>
                      <a:lnTo>
                        <a:pt x="1074" y="912"/>
                      </a:lnTo>
                      <a:lnTo>
                        <a:pt x="1074" y="936"/>
                      </a:lnTo>
                      <a:lnTo>
                        <a:pt x="1068" y="942"/>
                      </a:lnTo>
                      <a:lnTo>
                        <a:pt x="1062" y="954"/>
                      </a:lnTo>
                      <a:lnTo>
                        <a:pt x="1056" y="978"/>
                      </a:lnTo>
                      <a:lnTo>
                        <a:pt x="1056" y="996"/>
                      </a:lnTo>
                      <a:lnTo>
                        <a:pt x="1068" y="990"/>
                      </a:lnTo>
                      <a:lnTo>
                        <a:pt x="1074" y="990"/>
                      </a:lnTo>
                      <a:lnTo>
                        <a:pt x="1074" y="1008"/>
                      </a:lnTo>
                      <a:lnTo>
                        <a:pt x="1080" y="1008"/>
                      </a:lnTo>
                      <a:lnTo>
                        <a:pt x="1092" y="1014"/>
                      </a:lnTo>
                      <a:lnTo>
                        <a:pt x="1110" y="1044"/>
                      </a:lnTo>
                      <a:lnTo>
                        <a:pt x="1110" y="1062"/>
                      </a:lnTo>
                      <a:lnTo>
                        <a:pt x="1128" y="1068"/>
                      </a:lnTo>
                      <a:lnTo>
                        <a:pt x="1128" y="1092"/>
                      </a:lnTo>
                      <a:lnTo>
                        <a:pt x="1134" y="1098"/>
                      </a:lnTo>
                      <a:lnTo>
                        <a:pt x="1158" y="1122"/>
                      </a:lnTo>
                      <a:lnTo>
                        <a:pt x="1188" y="1122"/>
                      </a:lnTo>
                      <a:lnTo>
                        <a:pt x="1188" y="1128"/>
                      </a:lnTo>
                      <a:lnTo>
                        <a:pt x="1200" y="1134"/>
                      </a:lnTo>
                      <a:lnTo>
                        <a:pt x="1206" y="1134"/>
                      </a:lnTo>
                      <a:lnTo>
                        <a:pt x="1206" y="1128"/>
                      </a:lnTo>
                      <a:lnTo>
                        <a:pt x="1212" y="1128"/>
                      </a:lnTo>
                      <a:lnTo>
                        <a:pt x="1218" y="1128"/>
                      </a:lnTo>
                      <a:lnTo>
                        <a:pt x="1224" y="1122"/>
                      </a:lnTo>
                      <a:lnTo>
                        <a:pt x="1224" y="1128"/>
                      </a:lnTo>
                      <a:lnTo>
                        <a:pt x="1230" y="1128"/>
                      </a:lnTo>
                      <a:lnTo>
                        <a:pt x="1236" y="1128"/>
                      </a:lnTo>
                      <a:lnTo>
                        <a:pt x="1236" y="1122"/>
                      </a:lnTo>
                      <a:lnTo>
                        <a:pt x="1242" y="1122"/>
                      </a:lnTo>
                      <a:lnTo>
                        <a:pt x="1248" y="1128"/>
                      </a:lnTo>
                      <a:lnTo>
                        <a:pt x="1254" y="1128"/>
                      </a:lnTo>
                      <a:lnTo>
                        <a:pt x="1260" y="1134"/>
                      </a:lnTo>
                      <a:lnTo>
                        <a:pt x="1260" y="1140"/>
                      </a:lnTo>
                      <a:lnTo>
                        <a:pt x="1266" y="1140"/>
                      </a:lnTo>
                      <a:lnTo>
                        <a:pt x="1272" y="1140"/>
                      </a:lnTo>
                      <a:lnTo>
                        <a:pt x="1278" y="1140"/>
                      </a:lnTo>
                      <a:lnTo>
                        <a:pt x="1284" y="1140"/>
                      </a:lnTo>
                      <a:lnTo>
                        <a:pt x="1290" y="1146"/>
                      </a:lnTo>
                      <a:lnTo>
                        <a:pt x="1290" y="1152"/>
                      </a:lnTo>
                      <a:lnTo>
                        <a:pt x="1296" y="1146"/>
                      </a:lnTo>
                      <a:lnTo>
                        <a:pt x="1296" y="1152"/>
                      </a:lnTo>
                      <a:lnTo>
                        <a:pt x="1308" y="1152"/>
                      </a:lnTo>
                      <a:lnTo>
                        <a:pt x="1314" y="1152"/>
                      </a:lnTo>
                      <a:lnTo>
                        <a:pt x="1320" y="1152"/>
                      </a:lnTo>
                      <a:lnTo>
                        <a:pt x="1332" y="1152"/>
                      </a:lnTo>
                      <a:lnTo>
                        <a:pt x="1338" y="1152"/>
                      </a:lnTo>
                      <a:lnTo>
                        <a:pt x="1344" y="1152"/>
                      </a:lnTo>
                      <a:lnTo>
                        <a:pt x="1344" y="1158"/>
                      </a:lnTo>
                      <a:lnTo>
                        <a:pt x="1350" y="1158"/>
                      </a:lnTo>
                      <a:lnTo>
                        <a:pt x="1356" y="1158"/>
                      </a:lnTo>
                      <a:lnTo>
                        <a:pt x="1362" y="1158"/>
                      </a:lnTo>
                      <a:lnTo>
                        <a:pt x="1368" y="1158"/>
                      </a:lnTo>
                      <a:lnTo>
                        <a:pt x="1374" y="1164"/>
                      </a:lnTo>
                      <a:lnTo>
                        <a:pt x="1380" y="1164"/>
                      </a:lnTo>
                      <a:lnTo>
                        <a:pt x="1386" y="1170"/>
                      </a:lnTo>
                      <a:lnTo>
                        <a:pt x="1392" y="1170"/>
                      </a:lnTo>
                      <a:lnTo>
                        <a:pt x="1398" y="1164"/>
                      </a:lnTo>
                      <a:lnTo>
                        <a:pt x="1404" y="1164"/>
                      </a:lnTo>
                      <a:lnTo>
                        <a:pt x="1410" y="1164"/>
                      </a:lnTo>
                      <a:lnTo>
                        <a:pt x="1416" y="1164"/>
                      </a:lnTo>
                      <a:lnTo>
                        <a:pt x="1416" y="1170"/>
                      </a:lnTo>
                      <a:lnTo>
                        <a:pt x="1422" y="1176"/>
                      </a:lnTo>
                      <a:lnTo>
                        <a:pt x="1416" y="1176"/>
                      </a:lnTo>
                      <a:lnTo>
                        <a:pt x="1416" y="1182"/>
                      </a:lnTo>
                      <a:lnTo>
                        <a:pt x="1410" y="1188"/>
                      </a:lnTo>
                      <a:lnTo>
                        <a:pt x="1404" y="1194"/>
                      </a:lnTo>
                      <a:lnTo>
                        <a:pt x="1404" y="1200"/>
                      </a:lnTo>
                      <a:lnTo>
                        <a:pt x="1404" y="1206"/>
                      </a:lnTo>
                      <a:lnTo>
                        <a:pt x="1398" y="1212"/>
                      </a:lnTo>
                      <a:lnTo>
                        <a:pt x="1398" y="1206"/>
                      </a:lnTo>
                      <a:lnTo>
                        <a:pt x="1392" y="1206"/>
                      </a:lnTo>
                      <a:lnTo>
                        <a:pt x="1386" y="1206"/>
                      </a:lnTo>
                      <a:lnTo>
                        <a:pt x="1380" y="1212"/>
                      </a:lnTo>
                      <a:lnTo>
                        <a:pt x="1374" y="1212"/>
                      </a:lnTo>
                      <a:lnTo>
                        <a:pt x="1368" y="1218"/>
                      </a:lnTo>
                      <a:lnTo>
                        <a:pt x="1362" y="1218"/>
                      </a:lnTo>
                      <a:lnTo>
                        <a:pt x="1362" y="1224"/>
                      </a:lnTo>
                      <a:lnTo>
                        <a:pt x="1356" y="1230"/>
                      </a:lnTo>
                      <a:lnTo>
                        <a:pt x="1350" y="1230"/>
                      </a:lnTo>
                      <a:lnTo>
                        <a:pt x="1344" y="1236"/>
                      </a:lnTo>
                      <a:lnTo>
                        <a:pt x="1338" y="1230"/>
                      </a:lnTo>
                      <a:lnTo>
                        <a:pt x="1332" y="1230"/>
                      </a:lnTo>
                      <a:lnTo>
                        <a:pt x="1326" y="1230"/>
                      </a:lnTo>
                      <a:lnTo>
                        <a:pt x="1320" y="1230"/>
                      </a:lnTo>
                      <a:lnTo>
                        <a:pt x="1314" y="1230"/>
                      </a:lnTo>
                      <a:lnTo>
                        <a:pt x="1296" y="1242"/>
                      </a:lnTo>
                      <a:lnTo>
                        <a:pt x="1296" y="1248"/>
                      </a:lnTo>
                      <a:lnTo>
                        <a:pt x="1290" y="1248"/>
                      </a:lnTo>
                      <a:lnTo>
                        <a:pt x="1290" y="1260"/>
                      </a:lnTo>
                      <a:lnTo>
                        <a:pt x="1278" y="1272"/>
                      </a:lnTo>
                      <a:lnTo>
                        <a:pt x="1278" y="1278"/>
                      </a:lnTo>
                      <a:lnTo>
                        <a:pt x="1278" y="1284"/>
                      </a:lnTo>
                      <a:lnTo>
                        <a:pt x="1278" y="1290"/>
                      </a:lnTo>
                      <a:lnTo>
                        <a:pt x="1284" y="1296"/>
                      </a:lnTo>
                      <a:lnTo>
                        <a:pt x="1302" y="1302"/>
                      </a:lnTo>
                      <a:lnTo>
                        <a:pt x="1308" y="1308"/>
                      </a:lnTo>
                      <a:lnTo>
                        <a:pt x="1308" y="1314"/>
                      </a:lnTo>
                      <a:lnTo>
                        <a:pt x="1302" y="1320"/>
                      </a:lnTo>
                      <a:lnTo>
                        <a:pt x="1278" y="1314"/>
                      </a:lnTo>
                      <a:lnTo>
                        <a:pt x="1266" y="1308"/>
                      </a:lnTo>
                      <a:lnTo>
                        <a:pt x="1260" y="1296"/>
                      </a:lnTo>
                      <a:lnTo>
                        <a:pt x="1236" y="1296"/>
                      </a:lnTo>
                      <a:lnTo>
                        <a:pt x="1224" y="1308"/>
                      </a:lnTo>
                      <a:lnTo>
                        <a:pt x="1218" y="1308"/>
                      </a:lnTo>
                      <a:lnTo>
                        <a:pt x="1218" y="1302"/>
                      </a:lnTo>
                      <a:lnTo>
                        <a:pt x="1212" y="1302"/>
                      </a:lnTo>
                      <a:lnTo>
                        <a:pt x="1206" y="1302"/>
                      </a:lnTo>
                      <a:lnTo>
                        <a:pt x="1170" y="1314"/>
                      </a:lnTo>
                      <a:lnTo>
                        <a:pt x="1134" y="1296"/>
                      </a:lnTo>
                      <a:lnTo>
                        <a:pt x="1122" y="1290"/>
                      </a:lnTo>
                      <a:lnTo>
                        <a:pt x="1104" y="1290"/>
                      </a:lnTo>
                      <a:lnTo>
                        <a:pt x="1098" y="1278"/>
                      </a:lnTo>
                      <a:lnTo>
                        <a:pt x="1092" y="1242"/>
                      </a:lnTo>
                      <a:lnTo>
                        <a:pt x="1086" y="1242"/>
                      </a:lnTo>
                      <a:lnTo>
                        <a:pt x="1086" y="1248"/>
                      </a:lnTo>
                      <a:lnTo>
                        <a:pt x="1086" y="1254"/>
                      </a:lnTo>
                      <a:lnTo>
                        <a:pt x="1080" y="1254"/>
                      </a:lnTo>
                      <a:lnTo>
                        <a:pt x="1080" y="1260"/>
                      </a:lnTo>
                      <a:lnTo>
                        <a:pt x="1074" y="1260"/>
                      </a:lnTo>
                      <a:lnTo>
                        <a:pt x="1068" y="1236"/>
                      </a:lnTo>
                      <a:lnTo>
                        <a:pt x="1068" y="1206"/>
                      </a:lnTo>
                      <a:lnTo>
                        <a:pt x="1080" y="1194"/>
                      </a:lnTo>
                      <a:lnTo>
                        <a:pt x="1086" y="1194"/>
                      </a:lnTo>
                      <a:lnTo>
                        <a:pt x="1092" y="1200"/>
                      </a:lnTo>
                      <a:lnTo>
                        <a:pt x="1098" y="1206"/>
                      </a:lnTo>
                      <a:lnTo>
                        <a:pt x="1104" y="1200"/>
                      </a:lnTo>
                      <a:lnTo>
                        <a:pt x="1104" y="1194"/>
                      </a:lnTo>
                      <a:lnTo>
                        <a:pt x="1110" y="1194"/>
                      </a:lnTo>
                      <a:lnTo>
                        <a:pt x="1110" y="1188"/>
                      </a:lnTo>
                      <a:lnTo>
                        <a:pt x="1116" y="1182"/>
                      </a:lnTo>
                      <a:lnTo>
                        <a:pt x="1110" y="1182"/>
                      </a:lnTo>
                      <a:lnTo>
                        <a:pt x="1110" y="1170"/>
                      </a:lnTo>
                      <a:lnTo>
                        <a:pt x="1110" y="1158"/>
                      </a:lnTo>
                      <a:lnTo>
                        <a:pt x="1110" y="1152"/>
                      </a:lnTo>
                      <a:lnTo>
                        <a:pt x="1104" y="1146"/>
                      </a:lnTo>
                      <a:lnTo>
                        <a:pt x="1098" y="1140"/>
                      </a:lnTo>
                      <a:lnTo>
                        <a:pt x="1098" y="1134"/>
                      </a:lnTo>
                      <a:lnTo>
                        <a:pt x="1098" y="1128"/>
                      </a:lnTo>
                      <a:lnTo>
                        <a:pt x="1092" y="1128"/>
                      </a:lnTo>
                      <a:lnTo>
                        <a:pt x="1092" y="1122"/>
                      </a:lnTo>
                      <a:lnTo>
                        <a:pt x="1092" y="1116"/>
                      </a:lnTo>
                      <a:lnTo>
                        <a:pt x="1092" y="1110"/>
                      </a:lnTo>
                      <a:lnTo>
                        <a:pt x="1056" y="1122"/>
                      </a:lnTo>
                      <a:lnTo>
                        <a:pt x="1038" y="1128"/>
                      </a:lnTo>
                      <a:lnTo>
                        <a:pt x="1032" y="1128"/>
                      </a:lnTo>
                      <a:lnTo>
                        <a:pt x="1026" y="1128"/>
                      </a:lnTo>
                      <a:lnTo>
                        <a:pt x="1020" y="1128"/>
                      </a:lnTo>
                      <a:lnTo>
                        <a:pt x="1014" y="1128"/>
                      </a:lnTo>
                      <a:lnTo>
                        <a:pt x="1014" y="1122"/>
                      </a:lnTo>
                      <a:lnTo>
                        <a:pt x="1008" y="1122"/>
                      </a:lnTo>
                      <a:lnTo>
                        <a:pt x="1002" y="1128"/>
                      </a:lnTo>
                      <a:lnTo>
                        <a:pt x="1002" y="1134"/>
                      </a:lnTo>
                      <a:lnTo>
                        <a:pt x="990" y="1134"/>
                      </a:lnTo>
                      <a:lnTo>
                        <a:pt x="990" y="1140"/>
                      </a:lnTo>
                      <a:lnTo>
                        <a:pt x="984" y="1140"/>
                      </a:lnTo>
                      <a:lnTo>
                        <a:pt x="978" y="1146"/>
                      </a:lnTo>
                      <a:lnTo>
                        <a:pt x="972" y="1140"/>
                      </a:lnTo>
                      <a:lnTo>
                        <a:pt x="966" y="1140"/>
                      </a:lnTo>
                      <a:lnTo>
                        <a:pt x="954" y="1140"/>
                      </a:lnTo>
                      <a:lnTo>
                        <a:pt x="954" y="1134"/>
                      </a:lnTo>
                      <a:lnTo>
                        <a:pt x="948" y="1134"/>
                      </a:lnTo>
                      <a:lnTo>
                        <a:pt x="942" y="1134"/>
                      </a:lnTo>
                      <a:lnTo>
                        <a:pt x="936" y="1134"/>
                      </a:lnTo>
                      <a:lnTo>
                        <a:pt x="930" y="1134"/>
                      </a:lnTo>
                      <a:lnTo>
                        <a:pt x="924" y="1134"/>
                      </a:lnTo>
                      <a:lnTo>
                        <a:pt x="918" y="1134"/>
                      </a:lnTo>
                      <a:lnTo>
                        <a:pt x="918" y="1128"/>
                      </a:lnTo>
                      <a:lnTo>
                        <a:pt x="918" y="1104"/>
                      </a:lnTo>
                      <a:lnTo>
                        <a:pt x="906" y="1104"/>
                      </a:lnTo>
                      <a:lnTo>
                        <a:pt x="900" y="1098"/>
                      </a:lnTo>
                      <a:lnTo>
                        <a:pt x="900" y="1092"/>
                      </a:lnTo>
                      <a:lnTo>
                        <a:pt x="900" y="1086"/>
                      </a:lnTo>
                      <a:lnTo>
                        <a:pt x="900" y="1080"/>
                      </a:lnTo>
                      <a:lnTo>
                        <a:pt x="894" y="1080"/>
                      </a:lnTo>
                      <a:lnTo>
                        <a:pt x="858" y="1074"/>
                      </a:lnTo>
                      <a:lnTo>
                        <a:pt x="852" y="1080"/>
                      </a:lnTo>
                      <a:lnTo>
                        <a:pt x="846" y="1086"/>
                      </a:lnTo>
                      <a:lnTo>
                        <a:pt x="840" y="1086"/>
                      </a:lnTo>
                      <a:lnTo>
                        <a:pt x="840" y="1092"/>
                      </a:lnTo>
                      <a:lnTo>
                        <a:pt x="834" y="1092"/>
                      </a:lnTo>
                      <a:lnTo>
                        <a:pt x="828" y="1098"/>
                      </a:lnTo>
                      <a:lnTo>
                        <a:pt x="822" y="1098"/>
                      </a:lnTo>
                      <a:lnTo>
                        <a:pt x="762" y="1074"/>
                      </a:lnTo>
                      <a:lnTo>
                        <a:pt x="756" y="1068"/>
                      </a:lnTo>
                      <a:lnTo>
                        <a:pt x="750" y="1068"/>
                      </a:lnTo>
                      <a:lnTo>
                        <a:pt x="744" y="1062"/>
                      </a:lnTo>
                      <a:lnTo>
                        <a:pt x="744" y="1068"/>
                      </a:lnTo>
                      <a:lnTo>
                        <a:pt x="744" y="1074"/>
                      </a:lnTo>
                      <a:lnTo>
                        <a:pt x="738" y="1074"/>
                      </a:lnTo>
                      <a:lnTo>
                        <a:pt x="738" y="1068"/>
                      </a:lnTo>
                      <a:lnTo>
                        <a:pt x="732" y="1068"/>
                      </a:lnTo>
                      <a:lnTo>
                        <a:pt x="726" y="1068"/>
                      </a:lnTo>
                      <a:lnTo>
                        <a:pt x="726" y="1074"/>
                      </a:lnTo>
                      <a:lnTo>
                        <a:pt x="720" y="1074"/>
                      </a:lnTo>
                      <a:lnTo>
                        <a:pt x="684" y="106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01" name="Freeform 41">
                  <a:extLst>
                    <a:ext uri="{FF2B5EF4-FFF2-40B4-BE49-F238E27FC236}">
                      <a16:creationId xmlns:a16="http://schemas.microsoft.com/office/drawing/2014/main" xmlns="" id="{6C456C43-7351-41A9-A8D9-4613014DA1A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41" y="914"/>
                  <a:ext cx="882" cy="1045"/>
                </a:xfrm>
                <a:custGeom>
                  <a:avLst/>
                  <a:gdLst>
                    <a:gd name="T0" fmla="*/ 98 w 1992"/>
                    <a:gd name="T1" fmla="*/ 162 h 2358"/>
                    <a:gd name="T2" fmla="*/ 93 w 1992"/>
                    <a:gd name="T3" fmla="*/ 172 h 2358"/>
                    <a:gd name="T4" fmla="*/ 82 w 1992"/>
                    <a:gd name="T5" fmla="*/ 179 h 2358"/>
                    <a:gd name="T6" fmla="*/ 70 w 1992"/>
                    <a:gd name="T7" fmla="*/ 174 h 2358"/>
                    <a:gd name="T8" fmla="*/ 62 w 1992"/>
                    <a:gd name="T9" fmla="*/ 182 h 2358"/>
                    <a:gd name="T10" fmla="*/ 45 w 1992"/>
                    <a:gd name="T11" fmla="*/ 189 h 2358"/>
                    <a:gd name="T12" fmla="*/ 24 w 1992"/>
                    <a:gd name="T13" fmla="*/ 205 h 2358"/>
                    <a:gd name="T14" fmla="*/ 17 w 1992"/>
                    <a:gd name="T15" fmla="*/ 204 h 2358"/>
                    <a:gd name="T16" fmla="*/ 7 w 1992"/>
                    <a:gd name="T17" fmla="*/ 197 h 2358"/>
                    <a:gd name="T18" fmla="*/ 1 w 1992"/>
                    <a:gd name="T19" fmla="*/ 191 h 2358"/>
                    <a:gd name="T20" fmla="*/ 4 w 1992"/>
                    <a:gd name="T21" fmla="*/ 175 h 2358"/>
                    <a:gd name="T22" fmla="*/ 7 w 1992"/>
                    <a:gd name="T23" fmla="*/ 172 h 2358"/>
                    <a:gd name="T24" fmla="*/ 11 w 1992"/>
                    <a:gd name="T25" fmla="*/ 168 h 2358"/>
                    <a:gd name="T26" fmla="*/ 5 w 1992"/>
                    <a:gd name="T27" fmla="*/ 159 h 2358"/>
                    <a:gd name="T28" fmla="*/ 10 w 1992"/>
                    <a:gd name="T29" fmla="*/ 156 h 2358"/>
                    <a:gd name="T30" fmla="*/ 15 w 1992"/>
                    <a:gd name="T31" fmla="*/ 155 h 2358"/>
                    <a:gd name="T32" fmla="*/ 24 w 1992"/>
                    <a:gd name="T33" fmla="*/ 149 h 2358"/>
                    <a:gd name="T34" fmla="*/ 38 w 1992"/>
                    <a:gd name="T35" fmla="*/ 127 h 2358"/>
                    <a:gd name="T36" fmla="*/ 38 w 1992"/>
                    <a:gd name="T37" fmla="*/ 107 h 2358"/>
                    <a:gd name="T38" fmla="*/ 45 w 1992"/>
                    <a:gd name="T39" fmla="*/ 66 h 2358"/>
                    <a:gd name="T40" fmla="*/ 47 w 1992"/>
                    <a:gd name="T41" fmla="*/ 36 h 2358"/>
                    <a:gd name="T42" fmla="*/ 51 w 1992"/>
                    <a:gd name="T43" fmla="*/ 35 h 2358"/>
                    <a:gd name="T44" fmla="*/ 55 w 1992"/>
                    <a:gd name="T45" fmla="*/ 30 h 2358"/>
                    <a:gd name="T46" fmla="*/ 56 w 1992"/>
                    <a:gd name="T47" fmla="*/ 27 h 2358"/>
                    <a:gd name="T48" fmla="*/ 60 w 1992"/>
                    <a:gd name="T49" fmla="*/ 23 h 2358"/>
                    <a:gd name="T50" fmla="*/ 63 w 1992"/>
                    <a:gd name="T51" fmla="*/ 23 h 2358"/>
                    <a:gd name="T52" fmla="*/ 70 w 1992"/>
                    <a:gd name="T53" fmla="*/ 18 h 2358"/>
                    <a:gd name="T54" fmla="*/ 71 w 1992"/>
                    <a:gd name="T55" fmla="*/ 15 h 2358"/>
                    <a:gd name="T56" fmla="*/ 72 w 1992"/>
                    <a:gd name="T57" fmla="*/ 13 h 2358"/>
                    <a:gd name="T58" fmla="*/ 77 w 1992"/>
                    <a:gd name="T59" fmla="*/ 12 h 2358"/>
                    <a:gd name="T60" fmla="*/ 83 w 1992"/>
                    <a:gd name="T61" fmla="*/ 10 h 2358"/>
                    <a:gd name="T62" fmla="*/ 87 w 1992"/>
                    <a:gd name="T63" fmla="*/ 10 h 2358"/>
                    <a:gd name="T64" fmla="*/ 89 w 1992"/>
                    <a:gd name="T65" fmla="*/ 10 h 2358"/>
                    <a:gd name="T66" fmla="*/ 93 w 1992"/>
                    <a:gd name="T67" fmla="*/ 8 h 2358"/>
                    <a:gd name="T68" fmla="*/ 95 w 1992"/>
                    <a:gd name="T69" fmla="*/ 4 h 2358"/>
                    <a:gd name="T70" fmla="*/ 99 w 1992"/>
                    <a:gd name="T71" fmla="*/ 0 h 2358"/>
                    <a:gd name="T72" fmla="*/ 111 w 1992"/>
                    <a:gd name="T73" fmla="*/ 0 h 2358"/>
                    <a:gd name="T74" fmla="*/ 121 w 1992"/>
                    <a:gd name="T75" fmla="*/ 9 h 2358"/>
                    <a:gd name="T76" fmla="*/ 128 w 1992"/>
                    <a:gd name="T77" fmla="*/ 19 h 2358"/>
                    <a:gd name="T78" fmla="*/ 138 w 1992"/>
                    <a:gd name="T79" fmla="*/ 33 h 2358"/>
                    <a:gd name="T80" fmla="*/ 142 w 1992"/>
                    <a:gd name="T81" fmla="*/ 47 h 2358"/>
                    <a:gd name="T82" fmla="*/ 145 w 1992"/>
                    <a:gd name="T83" fmla="*/ 62 h 2358"/>
                    <a:gd name="T84" fmla="*/ 145 w 1992"/>
                    <a:gd name="T85" fmla="*/ 70 h 2358"/>
                    <a:gd name="T86" fmla="*/ 147 w 1992"/>
                    <a:gd name="T87" fmla="*/ 75 h 2358"/>
                    <a:gd name="T88" fmla="*/ 153 w 1992"/>
                    <a:gd name="T89" fmla="*/ 75 h 2358"/>
                    <a:gd name="T90" fmla="*/ 160 w 1992"/>
                    <a:gd name="T91" fmla="*/ 76 h 2358"/>
                    <a:gd name="T92" fmla="*/ 164 w 1992"/>
                    <a:gd name="T93" fmla="*/ 79 h 2358"/>
                    <a:gd name="T94" fmla="*/ 168 w 1992"/>
                    <a:gd name="T95" fmla="*/ 83 h 2358"/>
                    <a:gd name="T96" fmla="*/ 172 w 1992"/>
                    <a:gd name="T97" fmla="*/ 86 h 2358"/>
                    <a:gd name="T98" fmla="*/ 170 w 1992"/>
                    <a:gd name="T99" fmla="*/ 93 h 2358"/>
                    <a:gd name="T100" fmla="*/ 170 w 1992"/>
                    <a:gd name="T101" fmla="*/ 99 h 2358"/>
                    <a:gd name="T102" fmla="*/ 169 w 1992"/>
                    <a:gd name="T103" fmla="*/ 106 h 2358"/>
                    <a:gd name="T104" fmla="*/ 166 w 1992"/>
                    <a:gd name="T105" fmla="*/ 113 h 2358"/>
                    <a:gd name="T106" fmla="*/ 170 w 1992"/>
                    <a:gd name="T107" fmla="*/ 122 h 2358"/>
                    <a:gd name="T108" fmla="*/ 159 w 1992"/>
                    <a:gd name="T109" fmla="*/ 128 h 2358"/>
                    <a:gd name="T110" fmla="*/ 148 w 1992"/>
                    <a:gd name="T111" fmla="*/ 134 h 2358"/>
                    <a:gd name="T112" fmla="*/ 139 w 1992"/>
                    <a:gd name="T113" fmla="*/ 136 h 2358"/>
                    <a:gd name="T114" fmla="*/ 132 w 1992"/>
                    <a:gd name="T115" fmla="*/ 138 h 2358"/>
                    <a:gd name="T116" fmla="*/ 128 w 1992"/>
                    <a:gd name="T117" fmla="*/ 145 h 2358"/>
                    <a:gd name="T118" fmla="*/ 124 w 1992"/>
                    <a:gd name="T119" fmla="*/ 150 h 235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992"/>
                    <a:gd name="T181" fmla="*/ 0 h 2358"/>
                    <a:gd name="T182" fmla="*/ 1992 w 1992"/>
                    <a:gd name="T183" fmla="*/ 2358 h 235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992" h="2358">
                      <a:moveTo>
                        <a:pt x="1356" y="1782"/>
                      </a:moveTo>
                      <a:lnTo>
                        <a:pt x="1350" y="1788"/>
                      </a:lnTo>
                      <a:lnTo>
                        <a:pt x="1266" y="1788"/>
                      </a:lnTo>
                      <a:lnTo>
                        <a:pt x="1260" y="1800"/>
                      </a:lnTo>
                      <a:lnTo>
                        <a:pt x="1242" y="1806"/>
                      </a:lnTo>
                      <a:lnTo>
                        <a:pt x="1218" y="1812"/>
                      </a:lnTo>
                      <a:lnTo>
                        <a:pt x="1182" y="1812"/>
                      </a:lnTo>
                      <a:lnTo>
                        <a:pt x="1158" y="1806"/>
                      </a:lnTo>
                      <a:lnTo>
                        <a:pt x="1134" y="1800"/>
                      </a:lnTo>
                      <a:lnTo>
                        <a:pt x="1134" y="1806"/>
                      </a:lnTo>
                      <a:lnTo>
                        <a:pt x="1134" y="1830"/>
                      </a:lnTo>
                      <a:lnTo>
                        <a:pt x="1128" y="1842"/>
                      </a:lnTo>
                      <a:lnTo>
                        <a:pt x="1128" y="1854"/>
                      </a:lnTo>
                      <a:lnTo>
                        <a:pt x="1128" y="1860"/>
                      </a:lnTo>
                      <a:lnTo>
                        <a:pt x="1128" y="1866"/>
                      </a:lnTo>
                      <a:lnTo>
                        <a:pt x="1128" y="1872"/>
                      </a:lnTo>
                      <a:lnTo>
                        <a:pt x="1128" y="1884"/>
                      </a:lnTo>
                      <a:lnTo>
                        <a:pt x="1128" y="1890"/>
                      </a:lnTo>
                      <a:lnTo>
                        <a:pt x="1128" y="1896"/>
                      </a:lnTo>
                      <a:lnTo>
                        <a:pt x="1122" y="1902"/>
                      </a:lnTo>
                      <a:lnTo>
                        <a:pt x="1122" y="1920"/>
                      </a:lnTo>
                      <a:lnTo>
                        <a:pt x="1116" y="1920"/>
                      </a:lnTo>
                      <a:lnTo>
                        <a:pt x="1110" y="1926"/>
                      </a:lnTo>
                      <a:lnTo>
                        <a:pt x="1110" y="1932"/>
                      </a:lnTo>
                      <a:lnTo>
                        <a:pt x="1104" y="1938"/>
                      </a:lnTo>
                      <a:lnTo>
                        <a:pt x="1086" y="1962"/>
                      </a:lnTo>
                      <a:lnTo>
                        <a:pt x="1074" y="1974"/>
                      </a:lnTo>
                      <a:lnTo>
                        <a:pt x="1074" y="1980"/>
                      </a:lnTo>
                      <a:lnTo>
                        <a:pt x="1068" y="1986"/>
                      </a:lnTo>
                      <a:lnTo>
                        <a:pt x="1062" y="1998"/>
                      </a:lnTo>
                      <a:lnTo>
                        <a:pt x="1062" y="2004"/>
                      </a:lnTo>
                      <a:lnTo>
                        <a:pt x="1068" y="2004"/>
                      </a:lnTo>
                      <a:lnTo>
                        <a:pt x="1056" y="2034"/>
                      </a:lnTo>
                      <a:lnTo>
                        <a:pt x="1050" y="2076"/>
                      </a:lnTo>
                      <a:lnTo>
                        <a:pt x="1056" y="2100"/>
                      </a:lnTo>
                      <a:lnTo>
                        <a:pt x="1038" y="2106"/>
                      </a:lnTo>
                      <a:lnTo>
                        <a:pt x="1002" y="2106"/>
                      </a:lnTo>
                      <a:lnTo>
                        <a:pt x="978" y="2094"/>
                      </a:lnTo>
                      <a:lnTo>
                        <a:pt x="972" y="2082"/>
                      </a:lnTo>
                      <a:lnTo>
                        <a:pt x="966" y="2070"/>
                      </a:lnTo>
                      <a:lnTo>
                        <a:pt x="954" y="2064"/>
                      </a:lnTo>
                      <a:lnTo>
                        <a:pt x="942" y="2058"/>
                      </a:lnTo>
                      <a:lnTo>
                        <a:pt x="936" y="2058"/>
                      </a:lnTo>
                      <a:lnTo>
                        <a:pt x="918" y="2046"/>
                      </a:lnTo>
                      <a:lnTo>
                        <a:pt x="906" y="2028"/>
                      </a:lnTo>
                      <a:lnTo>
                        <a:pt x="900" y="2022"/>
                      </a:lnTo>
                      <a:lnTo>
                        <a:pt x="894" y="2022"/>
                      </a:lnTo>
                      <a:lnTo>
                        <a:pt x="882" y="2022"/>
                      </a:lnTo>
                      <a:lnTo>
                        <a:pt x="870" y="2016"/>
                      </a:lnTo>
                      <a:lnTo>
                        <a:pt x="864" y="2016"/>
                      </a:lnTo>
                      <a:lnTo>
                        <a:pt x="852" y="2010"/>
                      </a:lnTo>
                      <a:lnTo>
                        <a:pt x="846" y="2004"/>
                      </a:lnTo>
                      <a:lnTo>
                        <a:pt x="840" y="2004"/>
                      </a:lnTo>
                      <a:lnTo>
                        <a:pt x="828" y="1998"/>
                      </a:lnTo>
                      <a:lnTo>
                        <a:pt x="816" y="1998"/>
                      </a:lnTo>
                      <a:lnTo>
                        <a:pt x="810" y="1998"/>
                      </a:lnTo>
                      <a:lnTo>
                        <a:pt x="804" y="1998"/>
                      </a:lnTo>
                      <a:lnTo>
                        <a:pt x="798" y="1998"/>
                      </a:lnTo>
                      <a:lnTo>
                        <a:pt x="792" y="2004"/>
                      </a:lnTo>
                      <a:lnTo>
                        <a:pt x="786" y="2010"/>
                      </a:lnTo>
                      <a:lnTo>
                        <a:pt x="762" y="2010"/>
                      </a:lnTo>
                      <a:lnTo>
                        <a:pt x="756" y="2010"/>
                      </a:lnTo>
                      <a:lnTo>
                        <a:pt x="744" y="2022"/>
                      </a:lnTo>
                      <a:lnTo>
                        <a:pt x="738" y="2034"/>
                      </a:lnTo>
                      <a:lnTo>
                        <a:pt x="732" y="2040"/>
                      </a:lnTo>
                      <a:lnTo>
                        <a:pt x="732" y="2046"/>
                      </a:lnTo>
                      <a:lnTo>
                        <a:pt x="726" y="2058"/>
                      </a:lnTo>
                      <a:lnTo>
                        <a:pt x="720" y="2064"/>
                      </a:lnTo>
                      <a:lnTo>
                        <a:pt x="714" y="2070"/>
                      </a:lnTo>
                      <a:lnTo>
                        <a:pt x="708" y="2088"/>
                      </a:lnTo>
                      <a:lnTo>
                        <a:pt x="702" y="2100"/>
                      </a:lnTo>
                      <a:lnTo>
                        <a:pt x="690" y="2100"/>
                      </a:lnTo>
                      <a:lnTo>
                        <a:pt x="684" y="2094"/>
                      </a:lnTo>
                      <a:lnTo>
                        <a:pt x="666" y="2100"/>
                      </a:lnTo>
                      <a:lnTo>
                        <a:pt x="636" y="2106"/>
                      </a:lnTo>
                      <a:lnTo>
                        <a:pt x="636" y="2112"/>
                      </a:lnTo>
                      <a:lnTo>
                        <a:pt x="636" y="2118"/>
                      </a:lnTo>
                      <a:lnTo>
                        <a:pt x="636" y="2124"/>
                      </a:lnTo>
                      <a:lnTo>
                        <a:pt x="630" y="2124"/>
                      </a:lnTo>
                      <a:lnTo>
                        <a:pt x="630" y="2148"/>
                      </a:lnTo>
                      <a:lnTo>
                        <a:pt x="612" y="2160"/>
                      </a:lnTo>
                      <a:lnTo>
                        <a:pt x="576" y="2172"/>
                      </a:lnTo>
                      <a:lnTo>
                        <a:pt x="546" y="2172"/>
                      </a:lnTo>
                      <a:lnTo>
                        <a:pt x="516" y="2172"/>
                      </a:lnTo>
                      <a:lnTo>
                        <a:pt x="486" y="2172"/>
                      </a:lnTo>
                      <a:lnTo>
                        <a:pt x="462" y="2172"/>
                      </a:lnTo>
                      <a:lnTo>
                        <a:pt x="444" y="2196"/>
                      </a:lnTo>
                      <a:lnTo>
                        <a:pt x="432" y="2232"/>
                      </a:lnTo>
                      <a:lnTo>
                        <a:pt x="408" y="2238"/>
                      </a:lnTo>
                      <a:lnTo>
                        <a:pt x="390" y="2256"/>
                      </a:lnTo>
                      <a:lnTo>
                        <a:pt x="372" y="2274"/>
                      </a:lnTo>
                      <a:lnTo>
                        <a:pt x="360" y="2274"/>
                      </a:lnTo>
                      <a:lnTo>
                        <a:pt x="336" y="2328"/>
                      </a:lnTo>
                      <a:lnTo>
                        <a:pt x="324" y="2340"/>
                      </a:lnTo>
                      <a:lnTo>
                        <a:pt x="300" y="2346"/>
                      </a:lnTo>
                      <a:lnTo>
                        <a:pt x="294" y="2352"/>
                      </a:lnTo>
                      <a:lnTo>
                        <a:pt x="288" y="2352"/>
                      </a:lnTo>
                      <a:lnTo>
                        <a:pt x="282" y="2352"/>
                      </a:lnTo>
                      <a:lnTo>
                        <a:pt x="276" y="2352"/>
                      </a:lnTo>
                      <a:lnTo>
                        <a:pt x="270" y="2352"/>
                      </a:lnTo>
                      <a:lnTo>
                        <a:pt x="270" y="2346"/>
                      </a:lnTo>
                      <a:lnTo>
                        <a:pt x="264" y="2346"/>
                      </a:lnTo>
                      <a:lnTo>
                        <a:pt x="258" y="2352"/>
                      </a:lnTo>
                      <a:lnTo>
                        <a:pt x="252" y="2352"/>
                      </a:lnTo>
                      <a:lnTo>
                        <a:pt x="240" y="2352"/>
                      </a:lnTo>
                      <a:lnTo>
                        <a:pt x="228" y="2352"/>
                      </a:lnTo>
                      <a:lnTo>
                        <a:pt x="222" y="2352"/>
                      </a:lnTo>
                      <a:lnTo>
                        <a:pt x="216" y="2358"/>
                      </a:lnTo>
                      <a:lnTo>
                        <a:pt x="216" y="2352"/>
                      </a:lnTo>
                      <a:lnTo>
                        <a:pt x="210" y="2346"/>
                      </a:lnTo>
                      <a:lnTo>
                        <a:pt x="204" y="2346"/>
                      </a:lnTo>
                      <a:lnTo>
                        <a:pt x="198" y="2340"/>
                      </a:lnTo>
                      <a:lnTo>
                        <a:pt x="192" y="2340"/>
                      </a:lnTo>
                      <a:lnTo>
                        <a:pt x="186" y="2340"/>
                      </a:lnTo>
                      <a:lnTo>
                        <a:pt x="180" y="2340"/>
                      </a:lnTo>
                      <a:lnTo>
                        <a:pt x="174" y="2340"/>
                      </a:lnTo>
                      <a:lnTo>
                        <a:pt x="162" y="2328"/>
                      </a:lnTo>
                      <a:lnTo>
                        <a:pt x="156" y="2322"/>
                      </a:lnTo>
                      <a:lnTo>
                        <a:pt x="156" y="2316"/>
                      </a:lnTo>
                      <a:lnTo>
                        <a:pt x="156" y="2310"/>
                      </a:lnTo>
                      <a:lnTo>
                        <a:pt x="132" y="2286"/>
                      </a:lnTo>
                      <a:lnTo>
                        <a:pt x="120" y="2280"/>
                      </a:lnTo>
                      <a:lnTo>
                        <a:pt x="96" y="2274"/>
                      </a:lnTo>
                      <a:lnTo>
                        <a:pt x="84" y="2268"/>
                      </a:lnTo>
                      <a:lnTo>
                        <a:pt x="78" y="2268"/>
                      </a:lnTo>
                      <a:lnTo>
                        <a:pt x="78" y="2262"/>
                      </a:lnTo>
                      <a:lnTo>
                        <a:pt x="78" y="2256"/>
                      </a:lnTo>
                      <a:lnTo>
                        <a:pt x="78" y="2250"/>
                      </a:lnTo>
                      <a:lnTo>
                        <a:pt x="72" y="2250"/>
                      </a:lnTo>
                      <a:lnTo>
                        <a:pt x="66" y="2250"/>
                      </a:lnTo>
                      <a:lnTo>
                        <a:pt x="60" y="2250"/>
                      </a:lnTo>
                      <a:lnTo>
                        <a:pt x="48" y="2244"/>
                      </a:lnTo>
                      <a:lnTo>
                        <a:pt x="36" y="2238"/>
                      </a:lnTo>
                      <a:lnTo>
                        <a:pt x="36" y="2226"/>
                      </a:lnTo>
                      <a:lnTo>
                        <a:pt x="30" y="2226"/>
                      </a:lnTo>
                      <a:lnTo>
                        <a:pt x="30" y="2220"/>
                      </a:lnTo>
                      <a:lnTo>
                        <a:pt x="24" y="2208"/>
                      </a:lnTo>
                      <a:lnTo>
                        <a:pt x="18" y="2202"/>
                      </a:lnTo>
                      <a:lnTo>
                        <a:pt x="18" y="2196"/>
                      </a:lnTo>
                      <a:lnTo>
                        <a:pt x="12" y="2190"/>
                      </a:lnTo>
                      <a:lnTo>
                        <a:pt x="0" y="2190"/>
                      </a:lnTo>
                      <a:lnTo>
                        <a:pt x="6" y="2184"/>
                      </a:lnTo>
                      <a:lnTo>
                        <a:pt x="12" y="2178"/>
                      </a:lnTo>
                      <a:lnTo>
                        <a:pt x="18" y="2172"/>
                      </a:lnTo>
                      <a:lnTo>
                        <a:pt x="24" y="2166"/>
                      </a:lnTo>
                      <a:lnTo>
                        <a:pt x="30" y="2166"/>
                      </a:lnTo>
                      <a:lnTo>
                        <a:pt x="24" y="2160"/>
                      </a:lnTo>
                      <a:lnTo>
                        <a:pt x="30" y="2160"/>
                      </a:lnTo>
                      <a:lnTo>
                        <a:pt x="36" y="2154"/>
                      </a:lnTo>
                      <a:lnTo>
                        <a:pt x="36" y="2136"/>
                      </a:lnTo>
                      <a:lnTo>
                        <a:pt x="36" y="2118"/>
                      </a:lnTo>
                      <a:lnTo>
                        <a:pt x="48" y="2058"/>
                      </a:lnTo>
                      <a:lnTo>
                        <a:pt x="48" y="2022"/>
                      </a:lnTo>
                      <a:lnTo>
                        <a:pt x="48" y="2016"/>
                      </a:lnTo>
                      <a:lnTo>
                        <a:pt x="48" y="2010"/>
                      </a:lnTo>
                      <a:lnTo>
                        <a:pt x="48" y="2004"/>
                      </a:lnTo>
                      <a:lnTo>
                        <a:pt x="42" y="2004"/>
                      </a:lnTo>
                      <a:lnTo>
                        <a:pt x="42" y="1998"/>
                      </a:lnTo>
                      <a:lnTo>
                        <a:pt x="36" y="1992"/>
                      </a:lnTo>
                      <a:lnTo>
                        <a:pt x="42" y="1992"/>
                      </a:lnTo>
                      <a:lnTo>
                        <a:pt x="42" y="1986"/>
                      </a:lnTo>
                      <a:lnTo>
                        <a:pt x="48" y="1986"/>
                      </a:lnTo>
                      <a:lnTo>
                        <a:pt x="54" y="1986"/>
                      </a:lnTo>
                      <a:lnTo>
                        <a:pt x="60" y="1986"/>
                      </a:lnTo>
                      <a:lnTo>
                        <a:pt x="66" y="1980"/>
                      </a:lnTo>
                      <a:lnTo>
                        <a:pt x="72" y="1974"/>
                      </a:lnTo>
                      <a:lnTo>
                        <a:pt x="78" y="1974"/>
                      </a:lnTo>
                      <a:lnTo>
                        <a:pt x="84" y="1974"/>
                      </a:lnTo>
                      <a:lnTo>
                        <a:pt x="90" y="1974"/>
                      </a:lnTo>
                      <a:lnTo>
                        <a:pt x="96" y="1974"/>
                      </a:lnTo>
                      <a:lnTo>
                        <a:pt x="96" y="1968"/>
                      </a:lnTo>
                      <a:lnTo>
                        <a:pt x="102" y="1968"/>
                      </a:lnTo>
                      <a:lnTo>
                        <a:pt x="102" y="1962"/>
                      </a:lnTo>
                      <a:lnTo>
                        <a:pt x="108" y="1962"/>
                      </a:lnTo>
                      <a:lnTo>
                        <a:pt x="114" y="1956"/>
                      </a:lnTo>
                      <a:lnTo>
                        <a:pt x="120" y="1956"/>
                      </a:lnTo>
                      <a:lnTo>
                        <a:pt x="126" y="1950"/>
                      </a:lnTo>
                      <a:lnTo>
                        <a:pt x="132" y="1950"/>
                      </a:lnTo>
                      <a:lnTo>
                        <a:pt x="132" y="1944"/>
                      </a:lnTo>
                      <a:lnTo>
                        <a:pt x="126" y="1944"/>
                      </a:lnTo>
                      <a:lnTo>
                        <a:pt x="126" y="1938"/>
                      </a:lnTo>
                      <a:lnTo>
                        <a:pt x="126" y="1932"/>
                      </a:lnTo>
                      <a:lnTo>
                        <a:pt x="126" y="1926"/>
                      </a:lnTo>
                      <a:lnTo>
                        <a:pt x="114" y="1914"/>
                      </a:lnTo>
                      <a:lnTo>
                        <a:pt x="114" y="1896"/>
                      </a:lnTo>
                      <a:lnTo>
                        <a:pt x="108" y="1884"/>
                      </a:lnTo>
                      <a:lnTo>
                        <a:pt x="102" y="1872"/>
                      </a:lnTo>
                      <a:lnTo>
                        <a:pt x="96" y="1866"/>
                      </a:lnTo>
                      <a:lnTo>
                        <a:pt x="96" y="1860"/>
                      </a:lnTo>
                      <a:lnTo>
                        <a:pt x="90" y="1860"/>
                      </a:lnTo>
                      <a:lnTo>
                        <a:pt x="90" y="1854"/>
                      </a:lnTo>
                      <a:lnTo>
                        <a:pt x="84" y="1848"/>
                      </a:lnTo>
                      <a:lnTo>
                        <a:pt x="78" y="1842"/>
                      </a:lnTo>
                      <a:lnTo>
                        <a:pt x="72" y="1836"/>
                      </a:lnTo>
                      <a:lnTo>
                        <a:pt x="66" y="1830"/>
                      </a:lnTo>
                      <a:lnTo>
                        <a:pt x="60" y="1824"/>
                      </a:lnTo>
                      <a:lnTo>
                        <a:pt x="54" y="1824"/>
                      </a:lnTo>
                      <a:lnTo>
                        <a:pt x="48" y="1824"/>
                      </a:lnTo>
                      <a:lnTo>
                        <a:pt x="42" y="1818"/>
                      </a:lnTo>
                      <a:lnTo>
                        <a:pt x="54" y="1818"/>
                      </a:lnTo>
                      <a:lnTo>
                        <a:pt x="60" y="1812"/>
                      </a:lnTo>
                      <a:lnTo>
                        <a:pt x="66" y="1812"/>
                      </a:lnTo>
                      <a:lnTo>
                        <a:pt x="72" y="1812"/>
                      </a:lnTo>
                      <a:lnTo>
                        <a:pt x="78" y="1812"/>
                      </a:lnTo>
                      <a:lnTo>
                        <a:pt x="84" y="1812"/>
                      </a:lnTo>
                      <a:lnTo>
                        <a:pt x="90" y="1806"/>
                      </a:lnTo>
                      <a:lnTo>
                        <a:pt x="96" y="1800"/>
                      </a:lnTo>
                      <a:lnTo>
                        <a:pt x="102" y="1806"/>
                      </a:lnTo>
                      <a:lnTo>
                        <a:pt x="108" y="1800"/>
                      </a:lnTo>
                      <a:lnTo>
                        <a:pt x="114" y="1794"/>
                      </a:lnTo>
                      <a:lnTo>
                        <a:pt x="120" y="1794"/>
                      </a:lnTo>
                      <a:lnTo>
                        <a:pt x="114" y="1794"/>
                      </a:lnTo>
                      <a:lnTo>
                        <a:pt x="120" y="1794"/>
                      </a:lnTo>
                      <a:lnTo>
                        <a:pt x="126" y="1788"/>
                      </a:lnTo>
                      <a:lnTo>
                        <a:pt x="126" y="1794"/>
                      </a:lnTo>
                      <a:lnTo>
                        <a:pt x="132" y="1794"/>
                      </a:lnTo>
                      <a:lnTo>
                        <a:pt x="132" y="1788"/>
                      </a:lnTo>
                      <a:lnTo>
                        <a:pt x="138" y="1788"/>
                      </a:lnTo>
                      <a:lnTo>
                        <a:pt x="138" y="1782"/>
                      </a:lnTo>
                      <a:lnTo>
                        <a:pt x="144" y="1782"/>
                      </a:lnTo>
                      <a:lnTo>
                        <a:pt x="150" y="1776"/>
                      </a:lnTo>
                      <a:lnTo>
                        <a:pt x="156" y="1782"/>
                      </a:lnTo>
                      <a:lnTo>
                        <a:pt x="162" y="1776"/>
                      </a:lnTo>
                      <a:lnTo>
                        <a:pt x="168" y="1776"/>
                      </a:lnTo>
                      <a:lnTo>
                        <a:pt x="180" y="1776"/>
                      </a:lnTo>
                      <a:lnTo>
                        <a:pt x="186" y="1776"/>
                      </a:lnTo>
                      <a:lnTo>
                        <a:pt x="186" y="1782"/>
                      </a:lnTo>
                      <a:lnTo>
                        <a:pt x="192" y="1776"/>
                      </a:lnTo>
                      <a:lnTo>
                        <a:pt x="198" y="1776"/>
                      </a:lnTo>
                      <a:lnTo>
                        <a:pt x="204" y="1770"/>
                      </a:lnTo>
                      <a:lnTo>
                        <a:pt x="204" y="1764"/>
                      </a:lnTo>
                      <a:lnTo>
                        <a:pt x="210" y="1764"/>
                      </a:lnTo>
                      <a:lnTo>
                        <a:pt x="216" y="1764"/>
                      </a:lnTo>
                      <a:lnTo>
                        <a:pt x="216" y="1758"/>
                      </a:lnTo>
                      <a:lnTo>
                        <a:pt x="222" y="1758"/>
                      </a:lnTo>
                      <a:lnTo>
                        <a:pt x="228" y="1758"/>
                      </a:lnTo>
                      <a:lnTo>
                        <a:pt x="258" y="1746"/>
                      </a:lnTo>
                      <a:lnTo>
                        <a:pt x="282" y="1716"/>
                      </a:lnTo>
                      <a:lnTo>
                        <a:pt x="300" y="1698"/>
                      </a:lnTo>
                      <a:lnTo>
                        <a:pt x="312" y="1698"/>
                      </a:lnTo>
                      <a:lnTo>
                        <a:pt x="336" y="1698"/>
                      </a:lnTo>
                      <a:lnTo>
                        <a:pt x="360" y="1698"/>
                      </a:lnTo>
                      <a:lnTo>
                        <a:pt x="372" y="1692"/>
                      </a:lnTo>
                      <a:lnTo>
                        <a:pt x="384" y="1692"/>
                      </a:lnTo>
                      <a:lnTo>
                        <a:pt x="360" y="1668"/>
                      </a:lnTo>
                      <a:lnTo>
                        <a:pt x="348" y="1626"/>
                      </a:lnTo>
                      <a:lnTo>
                        <a:pt x="354" y="1578"/>
                      </a:lnTo>
                      <a:lnTo>
                        <a:pt x="354" y="1572"/>
                      </a:lnTo>
                      <a:lnTo>
                        <a:pt x="360" y="1572"/>
                      </a:lnTo>
                      <a:lnTo>
                        <a:pt x="396" y="1530"/>
                      </a:lnTo>
                      <a:lnTo>
                        <a:pt x="408" y="1482"/>
                      </a:lnTo>
                      <a:lnTo>
                        <a:pt x="438" y="1458"/>
                      </a:lnTo>
                      <a:lnTo>
                        <a:pt x="468" y="1422"/>
                      </a:lnTo>
                      <a:lnTo>
                        <a:pt x="480" y="1410"/>
                      </a:lnTo>
                      <a:lnTo>
                        <a:pt x="474" y="1386"/>
                      </a:lnTo>
                      <a:lnTo>
                        <a:pt x="456" y="1356"/>
                      </a:lnTo>
                      <a:lnTo>
                        <a:pt x="438" y="1350"/>
                      </a:lnTo>
                      <a:lnTo>
                        <a:pt x="420" y="1350"/>
                      </a:lnTo>
                      <a:lnTo>
                        <a:pt x="402" y="1350"/>
                      </a:lnTo>
                      <a:lnTo>
                        <a:pt x="390" y="1344"/>
                      </a:lnTo>
                      <a:lnTo>
                        <a:pt x="390" y="1332"/>
                      </a:lnTo>
                      <a:lnTo>
                        <a:pt x="402" y="1296"/>
                      </a:lnTo>
                      <a:lnTo>
                        <a:pt x="414" y="1260"/>
                      </a:lnTo>
                      <a:lnTo>
                        <a:pt x="426" y="1248"/>
                      </a:lnTo>
                      <a:lnTo>
                        <a:pt x="438" y="1242"/>
                      </a:lnTo>
                      <a:lnTo>
                        <a:pt x="432" y="1230"/>
                      </a:lnTo>
                      <a:lnTo>
                        <a:pt x="432" y="1224"/>
                      </a:lnTo>
                      <a:lnTo>
                        <a:pt x="426" y="1218"/>
                      </a:lnTo>
                      <a:lnTo>
                        <a:pt x="426" y="1206"/>
                      </a:lnTo>
                      <a:lnTo>
                        <a:pt x="426" y="1200"/>
                      </a:lnTo>
                      <a:lnTo>
                        <a:pt x="432" y="1194"/>
                      </a:lnTo>
                      <a:lnTo>
                        <a:pt x="426" y="1188"/>
                      </a:lnTo>
                      <a:lnTo>
                        <a:pt x="432" y="1104"/>
                      </a:lnTo>
                      <a:lnTo>
                        <a:pt x="438" y="1086"/>
                      </a:lnTo>
                      <a:lnTo>
                        <a:pt x="462" y="972"/>
                      </a:lnTo>
                      <a:lnTo>
                        <a:pt x="456" y="900"/>
                      </a:lnTo>
                      <a:lnTo>
                        <a:pt x="444" y="846"/>
                      </a:lnTo>
                      <a:lnTo>
                        <a:pt x="456" y="810"/>
                      </a:lnTo>
                      <a:lnTo>
                        <a:pt x="492" y="786"/>
                      </a:lnTo>
                      <a:lnTo>
                        <a:pt x="522" y="762"/>
                      </a:lnTo>
                      <a:lnTo>
                        <a:pt x="546" y="732"/>
                      </a:lnTo>
                      <a:lnTo>
                        <a:pt x="570" y="696"/>
                      </a:lnTo>
                      <a:lnTo>
                        <a:pt x="582" y="654"/>
                      </a:lnTo>
                      <a:lnTo>
                        <a:pt x="564" y="642"/>
                      </a:lnTo>
                      <a:lnTo>
                        <a:pt x="522" y="588"/>
                      </a:lnTo>
                      <a:lnTo>
                        <a:pt x="516" y="546"/>
                      </a:lnTo>
                      <a:lnTo>
                        <a:pt x="510" y="474"/>
                      </a:lnTo>
                      <a:lnTo>
                        <a:pt x="510" y="450"/>
                      </a:lnTo>
                      <a:lnTo>
                        <a:pt x="510" y="444"/>
                      </a:lnTo>
                      <a:lnTo>
                        <a:pt x="522" y="438"/>
                      </a:lnTo>
                      <a:lnTo>
                        <a:pt x="522" y="432"/>
                      </a:lnTo>
                      <a:lnTo>
                        <a:pt x="528" y="426"/>
                      </a:lnTo>
                      <a:lnTo>
                        <a:pt x="534" y="420"/>
                      </a:lnTo>
                      <a:lnTo>
                        <a:pt x="540" y="414"/>
                      </a:lnTo>
                      <a:lnTo>
                        <a:pt x="540" y="408"/>
                      </a:lnTo>
                      <a:lnTo>
                        <a:pt x="534" y="408"/>
                      </a:lnTo>
                      <a:lnTo>
                        <a:pt x="540" y="408"/>
                      </a:lnTo>
                      <a:lnTo>
                        <a:pt x="546" y="408"/>
                      </a:lnTo>
                      <a:lnTo>
                        <a:pt x="558" y="414"/>
                      </a:lnTo>
                      <a:lnTo>
                        <a:pt x="564" y="414"/>
                      </a:lnTo>
                      <a:lnTo>
                        <a:pt x="570" y="414"/>
                      </a:lnTo>
                      <a:lnTo>
                        <a:pt x="582" y="414"/>
                      </a:lnTo>
                      <a:lnTo>
                        <a:pt x="582" y="420"/>
                      </a:lnTo>
                      <a:lnTo>
                        <a:pt x="588" y="414"/>
                      </a:lnTo>
                      <a:lnTo>
                        <a:pt x="582" y="408"/>
                      </a:lnTo>
                      <a:lnTo>
                        <a:pt x="588" y="402"/>
                      </a:lnTo>
                      <a:lnTo>
                        <a:pt x="594" y="402"/>
                      </a:lnTo>
                      <a:lnTo>
                        <a:pt x="594" y="396"/>
                      </a:lnTo>
                      <a:lnTo>
                        <a:pt x="594" y="390"/>
                      </a:lnTo>
                      <a:lnTo>
                        <a:pt x="594" y="384"/>
                      </a:lnTo>
                      <a:lnTo>
                        <a:pt x="594" y="378"/>
                      </a:lnTo>
                      <a:lnTo>
                        <a:pt x="600" y="366"/>
                      </a:lnTo>
                      <a:lnTo>
                        <a:pt x="606" y="366"/>
                      </a:lnTo>
                      <a:lnTo>
                        <a:pt x="612" y="360"/>
                      </a:lnTo>
                      <a:lnTo>
                        <a:pt x="612" y="366"/>
                      </a:lnTo>
                      <a:lnTo>
                        <a:pt x="618" y="366"/>
                      </a:lnTo>
                      <a:lnTo>
                        <a:pt x="624" y="366"/>
                      </a:lnTo>
                      <a:lnTo>
                        <a:pt x="630" y="360"/>
                      </a:lnTo>
                      <a:lnTo>
                        <a:pt x="636" y="354"/>
                      </a:lnTo>
                      <a:lnTo>
                        <a:pt x="630" y="354"/>
                      </a:lnTo>
                      <a:lnTo>
                        <a:pt x="630" y="348"/>
                      </a:lnTo>
                      <a:lnTo>
                        <a:pt x="630" y="342"/>
                      </a:lnTo>
                      <a:lnTo>
                        <a:pt x="636" y="342"/>
                      </a:lnTo>
                      <a:lnTo>
                        <a:pt x="642" y="336"/>
                      </a:lnTo>
                      <a:lnTo>
                        <a:pt x="636" y="330"/>
                      </a:lnTo>
                      <a:lnTo>
                        <a:pt x="630" y="336"/>
                      </a:lnTo>
                      <a:lnTo>
                        <a:pt x="624" y="336"/>
                      </a:lnTo>
                      <a:lnTo>
                        <a:pt x="624" y="330"/>
                      </a:lnTo>
                      <a:lnTo>
                        <a:pt x="624" y="324"/>
                      </a:lnTo>
                      <a:lnTo>
                        <a:pt x="618" y="324"/>
                      </a:lnTo>
                      <a:lnTo>
                        <a:pt x="624" y="324"/>
                      </a:lnTo>
                      <a:lnTo>
                        <a:pt x="630" y="330"/>
                      </a:lnTo>
                      <a:lnTo>
                        <a:pt x="630" y="318"/>
                      </a:lnTo>
                      <a:lnTo>
                        <a:pt x="636" y="318"/>
                      </a:lnTo>
                      <a:lnTo>
                        <a:pt x="642" y="312"/>
                      </a:lnTo>
                      <a:lnTo>
                        <a:pt x="642" y="306"/>
                      </a:lnTo>
                      <a:lnTo>
                        <a:pt x="648" y="300"/>
                      </a:lnTo>
                      <a:lnTo>
                        <a:pt x="648" y="294"/>
                      </a:lnTo>
                      <a:lnTo>
                        <a:pt x="648" y="288"/>
                      </a:lnTo>
                      <a:lnTo>
                        <a:pt x="648" y="282"/>
                      </a:lnTo>
                      <a:lnTo>
                        <a:pt x="654" y="288"/>
                      </a:lnTo>
                      <a:lnTo>
                        <a:pt x="654" y="282"/>
                      </a:lnTo>
                      <a:lnTo>
                        <a:pt x="660" y="282"/>
                      </a:lnTo>
                      <a:lnTo>
                        <a:pt x="666" y="282"/>
                      </a:lnTo>
                      <a:lnTo>
                        <a:pt x="672" y="282"/>
                      </a:lnTo>
                      <a:lnTo>
                        <a:pt x="678" y="282"/>
                      </a:lnTo>
                      <a:lnTo>
                        <a:pt x="684" y="276"/>
                      </a:lnTo>
                      <a:lnTo>
                        <a:pt x="690" y="270"/>
                      </a:lnTo>
                      <a:lnTo>
                        <a:pt x="690" y="264"/>
                      </a:lnTo>
                      <a:lnTo>
                        <a:pt x="690" y="270"/>
                      </a:lnTo>
                      <a:lnTo>
                        <a:pt x="690" y="276"/>
                      </a:lnTo>
                      <a:lnTo>
                        <a:pt x="696" y="276"/>
                      </a:lnTo>
                      <a:lnTo>
                        <a:pt x="702" y="276"/>
                      </a:lnTo>
                      <a:lnTo>
                        <a:pt x="702" y="282"/>
                      </a:lnTo>
                      <a:lnTo>
                        <a:pt x="708" y="282"/>
                      </a:lnTo>
                      <a:lnTo>
                        <a:pt x="720" y="270"/>
                      </a:lnTo>
                      <a:lnTo>
                        <a:pt x="720" y="264"/>
                      </a:lnTo>
                      <a:lnTo>
                        <a:pt x="720" y="258"/>
                      </a:lnTo>
                      <a:lnTo>
                        <a:pt x="726" y="258"/>
                      </a:lnTo>
                      <a:lnTo>
                        <a:pt x="732" y="258"/>
                      </a:lnTo>
                      <a:lnTo>
                        <a:pt x="732" y="264"/>
                      </a:lnTo>
                      <a:lnTo>
                        <a:pt x="738" y="264"/>
                      </a:lnTo>
                      <a:lnTo>
                        <a:pt x="738" y="258"/>
                      </a:lnTo>
                      <a:lnTo>
                        <a:pt x="732" y="258"/>
                      </a:lnTo>
                      <a:lnTo>
                        <a:pt x="732" y="252"/>
                      </a:lnTo>
                      <a:lnTo>
                        <a:pt x="744" y="252"/>
                      </a:lnTo>
                      <a:lnTo>
                        <a:pt x="750" y="252"/>
                      </a:lnTo>
                      <a:lnTo>
                        <a:pt x="750" y="246"/>
                      </a:lnTo>
                      <a:lnTo>
                        <a:pt x="750" y="240"/>
                      </a:lnTo>
                      <a:lnTo>
                        <a:pt x="762" y="234"/>
                      </a:lnTo>
                      <a:lnTo>
                        <a:pt x="768" y="234"/>
                      </a:lnTo>
                      <a:lnTo>
                        <a:pt x="774" y="234"/>
                      </a:lnTo>
                      <a:lnTo>
                        <a:pt x="780" y="228"/>
                      </a:lnTo>
                      <a:lnTo>
                        <a:pt x="786" y="222"/>
                      </a:lnTo>
                      <a:lnTo>
                        <a:pt x="786" y="216"/>
                      </a:lnTo>
                      <a:lnTo>
                        <a:pt x="792" y="216"/>
                      </a:lnTo>
                      <a:lnTo>
                        <a:pt x="792" y="210"/>
                      </a:lnTo>
                      <a:lnTo>
                        <a:pt x="804" y="204"/>
                      </a:lnTo>
                      <a:lnTo>
                        <a:pt x="804" y="198"/>
                      </a:lnTo>
                      <a:lnTo>
                        <a:pt x="804" y="204"/>
                      </a:lnTo>
                      <a:lnTo>
                        <a:pt x="810" y="204"/>
                      </a:lnTo>
                      <a:lnTo>
                        <a:pt x="810" y="198"/>
                      </a:lnTo>
                      <a:lnTo>
                        <a:pt x="810" y="192"/>
                      </a:lnTo>
                      <a:lnTo>
                        <a:pt x="798" y="186"/>
                      </a:lnTo>
                      <a:lnTo>
                        <a:pt x="810" y="186"/>
                      </a:lnTo>
                      <a:lnTo>
                        <a:pt x="810" y="180"/>
                      </a:lnTo>
                      <a:lnTo>
                        <a:pt x="810" y="186"/>
                      </a:lnTo>
                      <a:lnTo>
                        <a:pt x="816" y="186"/>
                      </a:lnTo>
                      <a:lnTo>
                        <a:pt x="816" y="180"/>
                      </a:lnTo>
                      <a:lnTo>
                        <a:pt x="810" y="180"/>
                      </a:lnTo>
                      <a:lnTo>
                        <a:pt x="816" y="174"/>
                      </a:lnTo>
                      <a:lnTo>
                        <a:pt x="822" y="174"/>
                      </a:lnTo>
                      <a:lnTo>
                        <a:pt x="822" y="180"/>
                      </a:lnTo>
                      <a:lnTo>
                        <a:pt x="828" y="180"/>
                      </a:lnTo>
                      <a:lnTo>
                        <a:pt x="828" y="174"/>
                      </a:lnTo>
                      <a:lnTo>
                        <a:pt x="822" y="168"/>
                      </a:lnTo>
                      <a:lnTo>
                        <a:pt x="828" y="168"/>
                      </a:lnTo>
                      <a:lnTo>
                        <a:pt x="828" y="162"/>
                      </a:lnTo>
                      <a:lnTo>
                        <a:pt x="828" y="156"/>
                      </a:lnTo>
                      <a:lnTo>
                        <a:pt x="822" y="156"/>
                      </a:lnTo>
                      <a:lnTo>
                        <a:pt x="828" y="156"/>
                      </a:lnTo>
                      <a:lnTo>
                        <a:pt x="828" y="150"/>
                      </a:lnTo>
                      <a:lnTo>
                        <a:pt x="834" y="150"/>
                      </a:lnTo>
                      <a:lnTo>
                        <a:pt x="840" y="156"/>
                      </a:lnTo>
                      <a:lnTo>
                        <a:pt x="840" y="150"/>
                      </a:lnTo>
                      <a:lnTo>
                        <a:pt x="834" y="150"/>
                      </a:lnTo>
                      <a:lnTo>
                        <a:pt x="834" y="144"/>
                      </a:lnTo>
                      <a:lnTo>
                        <a:pt x="840" y="138"/>
                      </a:lnTo>
                      <a:lnTo>
                        <a:pt x="846" y="144"/>
                      </a:lnTo>
                      <a:lnTo>
                        <a:pt x="846" y="150"/>
                      </a:lnTo>
                      <a:lnTo>
                        <a:pt x="852" y="150"/>
                      </a:lnTo>
                      <a:lnTo>
                        <a:pt x="858" y="150"/>
                      </a:lnTo>
                      <a:lnTo>
                        <a:pt x="870" y="150"/>
                      </a:lnTo>
                      <a:lnTo>
                        <a:pt x="870" y="144"/>
                      </a:lnTo>
                      <a:lnTo>
                        <a:pt x="876" y="138"/>
                      </a:lnTo>
                      <a:lnTo>
                        <a:pt x="882" y="138"/>
                      </a:lnTo>
                      <a:lnTo>
                        <a:pt x="888" y="132"/>
                      </a:lnTo>
                      <a:lnTo>
                        <a:pt x="888" y="138"/>
                      </a:lnTo>
                      <a:lnTo>
                        <a:pt x="894" y="138"/>
                      </a:lnTo>
                      <a:lnTo>
                        <a:pt x="894" y="132"/>
                      </a:lnTo>
                      <a:lnTo>
                        <a:pt x="900" y="126"/>
                      </a:lnTo>
                      <a:lnTo>
                        <a:pt x="900" y="132"/>
                      </a:lnTo>
                      <a:lnTo>
                        <a:pt x="906" y="132"/>
                      </a:lnTo>
                      <a:lnTo>
                        <a:pt x="912" y="132"/>
                      </a:lnTo>
                      <a:lnTo>
                        <a:pt x="918" y="126"/>
                      </a:lnTo>
                      <a:lnTo>
                        <a:pt x="918" y="132"/>
                      </a:lnTo>
                      <a:lnTo>
                        <a:pt x="924" y="132"/>
                      </a:lnTo>
                      <a:lnTo>
                        <a:pt x="924" y="126"/>
                      </a:lnTo>
                      <a:lnTo>
                        <a:pt x="936" y="120"/>
                      </a:lnTo>
                      <a:lnTo>
                        <a:pt x="942" y="120"/>
                      </a:lnTo>
                      <a:lnTo>
                        <a:pt x="948" y="120"/>
                      </a:lnTo>
                      <a:lnTo>
                        <a:pt x="948" y="114"/>
                      </a:lnTo>
                      <a:lnTo>
                        <a:pt x="948" y="108"/>
                      </a:lnTo>
                      <a:lnTo>
                        <a:pt x="954" y="114"/>
                      </a:lnTo>
                      <a:lnTo>
                        <a:pt x="960" y="108"/>
                      </a:lnTo>
                      <a:lnTo>
                        <a:pt x="966" y="108"/>
                      </a:lnTo>
                      <a:lnTo>
                        <a:pt x="972" y="108"/>
                      </a:lnTo>
                      <a:lnTo>
                        <a:pt x="966" y="114"/>
                      </a:lnTo>
                      <a:lnTo>
                        <a:pt x="960" y="114"/>
                      </a:lnTo>
                      <a:lnTo>
                        <a:pt x="960" y="120"/>
                      </a:lnTo>
                      <a:lnTo>
                        <a:pt x="966" y="126"/>
                      </a:lnTo>
                      <a:lnTo>
                        <a:pt x="972" y="126"/>
                      </a:lnTo>
                      <a:lnTo>
                        <a:pt x="978" y="126"/>
                      </a:lnTo>
                      <a:lnTo>
                        <a:pt x="984" y="120"/>
                      </a:lnTo>
                      <a:lnTo>
                        <a:pt x="984" y="114"/>
                      </a:lnTo>
                      <a:lnTo>
                        <a:pt x="996" y="126"/>
                      </a:lnTo>
                      <a:lnTo>
                        <a:pt x="996" y="120"/>
                      </a:lnTo>
                      <a:lnTo>
                        <a:pt x="1002" y="120"/>
                      </a:lnTo>
                      <a:lnTo>
                        <a:pt x="996" y="114"/>
                      </a:lnTo>
                      <a:lnTo>
                        <a:pt x="1002" y="114"/>
                      </a:lnTo>
                      <a:lnTo>
                        <a:pt x="1008" y="114"/>
                      </a:lnTo>
                      <a:lnTo>
                        <a:pt x="1008" y="108"/>
                      </a:lnTo>
                      <a:lnTo>
                        <a:pt x="1014" y="108"/>
                      </a:lnTo>
                      <a:lnTo>
                        <a:pt x="1008" y="114"/>
                      </a:lnTo>
                      <a:lnTo>
                        <a:pt x="1008" y="120"/>
                      </a:lnTo>
                      <a:lnTo>
                        <a:pt x="1008" y="126"/>
                      </a:lnTo>
                      <a:lnTo>
                        <a:pt x="1014" y="126"/>
                      </a:lnTo>
                      <a:lnTo>
                        <a:pt x="1014" y="132"/>
                      </a:lnTo>
                      <a:lnTo>
                        <a:pt x="1020" y="132"/>
                      </a:lnTo>
                      <a:lnTo>
                        <a:pt x="1020" y="126"/>
                      </a:lnTo>
                      <a:lnTo>
                        <a:pt x="1020" y="120"/>
                      </a:lnTo>
                      <a:lnTo>
                        <a:pt x="1032" y="120"/>
                      </a:lnTo>
                      <a:lnTo>
                        <a:pt x="1038" y="120"/>
                      </a:lnTo>
                      <a:lnTo>
                        <a:pt x="1038" y="126"/>
                      </a:lnTo>
                      <a:lnTo>
                        <a:pt x="1044" y="132"/>
                      </a:lnTo>
                      <a:lnTo>
                        <a:pt x="1044" y="126"/>
                      </a:lnTo>
                      <a:lnTo>
                        <a:pt x="1050" y="120"/>
                      </a:lnTo>
                      <a:lnTo>
                        <a:pt x="1050" y="114"/>
                      </a:lnTo>
                      <a:lnTo>
                        <a:pt x="1056" y="108"/>
                      </a:lnTo>
                      <a:lnTo>
                        <a:pt x="1056" y="102"/>
                      </a:lnTo>
                      <a:lnTo>
                        <a:pt x="1056" y="108"/>
                      </a:lnTo>
                      <a:lnTo>
                        <a:pt x="1056" y="102"/>
                      </a:lnTo>
                      <a:lnTo>
                        <a:pt x="1068" y="102"/>
                      </a:lnTo>
                      <a:lnTo>
                        <a:pt x="1074" y="96"/>
                      </a:lnTo>
                      <a:lnTo>
                        <a:pt x="1074" y="90"/>
                      </a:lnTo>
                      <a:lnTo>
                        <a:pt x="1068" y="90"/>
                      </a:lnTo>
                      <a:lnTo>
                        <a:pt x="1068" y="84"/>
                      </a:lnTo>
                      <a:lnTo>
                        <a:pt x="1080" y="84"/>
                      </a:lnTo>
                      <a:lnTo>
                        <a:pt x="1086" y="78"/>
                      </a:lnTo>
                      <a:lnTo>
                        <a:pt x="1086" y="72"/>
                      </a:lnTo>
                      <a:lnTo>
                        <a:pt x="1080" y="78"/>
                      </a:lnTo>
                      <a:lnTo>
                        <a:pt x="1080" y="72"/>
                      </a:lnTo>
                      <a:lnTo>
                        <a:pt x="1080" y="66"/>
                      </a:lnTo>
                      <a:lnTo>
                        <a:pt x="1074" y="66"/>
                      </a:lnTo>
                      <a:lnTo>
                        <a:pt x="1080" y="66"/>
                      </a:lnTo>
                      <a:lnTo>
                        <a:pt x="1080" y="60"/>
                      </a:lnTo>
                      <a:lnTo>
                        <a:pt x="1086" y="60"/>
                      </a:lnTo>
                      <a:lnTo>
                        <a:pt x="1086" y="54"/>
                      </a:lnTo>
                      <a:lnTo>
                        <a:pt x="1092" y="54"/>
                      </a:lnTo>
                      <a:lnTo>
                        <a:pt x="1092" y="48"/>
                      </a:lnTo>
                      <a:lnTo>
                        <a:pt x="1092" y="42"/>
                      </a:lnTo>
                      <a:lnTo>
                        <a:pt x="1098" y="42"/>
                      </a:lnTo>
                      <a:lnTo>
                        <a:pt x="1104" y="36"/>
                      </a:lnTo>
                      <a:lnTo>
                        <a:pt x="1110" y="36"/>
                      </a:lnTo>
                      <a:lnTo>
                        <a:pt x="1110" y="30"/>
                      </a:lnTo>
                      <a:lnTo>
                        <a:pt x="1110" y="24"/>
                      </a:lnTo>
                      <a:lnTo>
                        <a:pt x="1116" y="24"/>
                      </a:lnTo>
                      <a:lnTo>
                        <a:pt x="1116" y="18"/>
                      </a:lnTo>
                      <a:lnTo>
                        <a:pt x="1122" y="18"/>
                      </a:lnTo>
                      <a:lnTo>
                        <a:pt x="1128" y="18"/>
                      </a:lnTo>
                      <a:lnTo>
                        <a:pt x="1134" y="12"/>
                      </a:lnTo>
                      <a:lnTo>
                        <a:pt x="1134" y="6"/>
                      </a:lnTo>
                      <a:lnTo>
                        <a:pt x="1140" y="6"/>
                      </a:lnTo>
                      <a:lnTo>
                        <a:pt x="1146" y="0"/>
                      </a:lnTo>
                      <a:lnTo>
                        <a:pt x="1152" y="0"/>
                      </a:lnTo>
                      <a:lnTo>
                        <a:pt x="1158" y="0"/>
                      </a:lnTo>
                      <a:lnTo>
                        <a:pt x="1158" y="6"/>
                      </a:lnTo>
                      <a:lnTo>
                        <a:pt x="1170" y="0"/>
                      </a:lnTo>
                      <a:lnTo>
                        <a:pt x="1176" y="6"/>
                      </a:lnTo>
                      <a:lnTo>
                        <a:pt x="1182" y="6"/>
                      </a:lnTo>
                      <a:lnTo>
                        <a:pt x="1194" y="6"/>
                      </a:lnTo>
                      <a:lnTo>
                        <a:pt x="1200" y="6"/>
                      </a:lnTo>
                      <a:lnTo>
                        <a:pt x="1212" y="0"/>
                      </a:lnTo>
                      <a:lnTo>
                        <a:pt x="1212" y="6"/>
                      </a:lnTo>
                      <a:lnTo>
                        <a:pt x="1218" y="6"/>
                      </a:lnTo>
                      <a:lnTo>
                        <a:pt x="1266" y="6"/>
                      </a:lnTo>
                      <a:lnTo>
                        <a:pt x="1272" y="0"/>
                      </a:lnTo>
                      <a:lnTo>
                        <a:pt x="1278" y="6"/>
                      </a:lnTo>
                      <a:lnTo>
                        <a:pt x="1290" y="6"/>
                      </a:lnTo>
                      <a:lnTo>
                        <a:pt x="1296" y="6"/>
                      </a:lnTo>
                      <a:lnTo>
                        <a:pt x="1308" y="6"/>
                      </a:lnTo>
                      <a:lnTo>
                        <a:pt x="1314" y="6"/>
                      </a:lnTo>
                      <a:lnTo>
                        <a:pt x="1320" y="6"/>
                      </a:lnTo>
                      <a:lnTo>
                        <a:pt x="1326" y="12"/>
                      </a:lnTo>
                      <a:lnTo>
                        <a:pt x="1338" y="30"/>
                      </a:lnTo>
                      <a:lnTo>
                        <a:pt x="1344" y="36"/>
                      </a:lnTo>
                      <a:lnTo>
                        <a:pt x="1356" y="48"/>
                      </a:lnTo>
                      <a:lnTo>
                        <a:pt x="1362" y="60"/>
                      </a:lnTo>
                      <a:lnTo>
                        <a:pt x="1368" y="66"/>
                      </a:lnTo>
                      <a:lnTo>
                        <a:pt x="1374" y="72"/>
                      </a:lnTo>
                      <a:lnTo>
                        <a:pt x="1374" y="78"/>
                      </a:lnTo>
                      <a:lnTo>
                        <a:pt x="1398" y="108"/>
                      </a:lnTo>
                      <a:lnTo>
                        <a:pt x="1398" y="114"/>
                      </a:lnTo>
                      <a:lnTo>
                        <a:pt x="1404" y="114"/>
                      </a:lnTo>
                      <a:lnTo>
                        <a:pt x="1404" y="120"/>
                      </a:lnTo>
                      <a:lnTo>
                        <a:pt x="1410" y="132"/>
                      </a:lnTo>
                      <a:lnTo>
                        <a:pt x="1416" y="132"/>
                      </a:lnTo>
                      <a:lnTo>
                        <a:pt x="1416" y="138"/>
                      </a:lnTo>
                      <a:lnTo>
                        <a:pt x="1422" y="144"/>
                      </a:lnTo>
                      <a:lnTo>
                        <a:pt x="1428" y="150"/>
                      </a:lnTo>
                      <a:lnTo>
                        <a:pt x="1428" y="156"/>
                      </a:lnTo>
                      <a:lnTo>
                        <a:pt x="1458" y="192"/>
                      </a:lnTo>
                      <a:lnTo>
                        <a:pt x="1458" y="198"/>
                      </a:lnTo>
                      <a:lnTo>
                        <a:pt x="1464" y="204"/>
                      </a:lnTo>
                      <a:lnTo>
                        <a:pt x="1470" y="210"/>
                      </a:lnTo>
                      <a:lnTo>
                        <a:pt x="1476" y="216"/>
                      </a:lnTo>
                      <a:lnTo>
                        <a:pt x="1482" y="228"/>
                      </a:lnTo>
                      <a:lnTo>
                        <a:pt x="1488" y="234"/>
                      </a:lnTo>
                      <a:lnTo>
                        <a:pt x="1512" y="270"/>
                      </a:lnTo>
                      <a:lnTo>
                        <a:pt x="1512" y="276"/>
                      </a:lnTo>
                      <a:lnTo>
                        <a:pt x="1530" y="300"/>
                      </a:lnTo>
                      <a:lnTo>
                        <a:pt x="1536" y="306"/>
                      </a:lnTo>
                      <a:lnTo>
                        <a:pt x="1542" y="312"/>
                      </a:lnTo>
                      <a:lnTo>
                        <a:pt x="1542" y="318"/>
                      </a:lnTo>
                      <a:lnTo>
                        <a:pt x="1560" y="336"/>
                      </a:lnTo>
                      <a:lnTo>
                        <a:pt x="1566" y="348"/>
                      </a:lnTo>
                      <a:lnTo>
                        <a:pt x="1572" y="354"/>
                      </a:lnTo>
                      <a:lnTo>
                        <a:pt x="1578" y="360"/>
                      </a:lnTo>
                      <a:lnTo>
                        <a:pt x="1584" y="378"/>
                      </a:lnTo>
                      <a:lnTo>
                        <a:pt x="1590" y="378"/>
                      </a:lnTo>
                      <a:lnTo>
                        <a:pt x="1596" y="390"/>
                      </a:lnTo>
                      <a:lnTo>
                        <a:pt x="1602" y="396"/>
                      </a:lnTo>
                      <a:lnTo>
                        <a:pt x="1608" y="408"/>
                      </a:lnTo>
                      <a:lnTo>
                        <a:pt x="1614" y="408"/>
                      </a:lnTo>
                      <a:lnTo>
                        <a:pt x="1614" y="432"/>
                      </a:lnTo>
                      <a:lnTo>
                        <a:pt x="1620" y="438"/>
                      </a:lnTo>
                      <a:lnTo>
                        <a:pt x="1620" y="450"/>
                      </a:lnTo>
                      <a:lnTo>
                        <a:pt x="1620" y="462"/>
                      </a:lnTo>
                      <a:lnTo>
                        <a:pt x="1626" y="474"/>
                      </a:lnTo>
                      <a:lnTo>
                        <a:pt x="1626" y="480"/>
                      </a:lnTo>
                      <a:lnTo>
                        <a:pt x="1626" y="486"/>
                      </a:lnTo>
                      <a:lnTo>
                        <a:pt x="1632" y="522"/>
                      </a:lnTo>
                      <a:lnTo>
                        <a:pt x="1632" y="528"/>
                      </a:lnTo>
                      <a:lnTo>
                        <a:pt x="1632" y="534"/>
                      </a:lnTo>
                      <a:lnTo>
                        <a:pt x="1638" y="540"/>
                      </a:lnTo>
                      <a:lnTo>
                        <a:pt x="1638" y="558"/>
                      </a:lnTo>
                      <a:lnTo>
                        <a:pt x="1638" y="570"/>
                      </a:lnTo>
                      <a:lnTo>
                        <a:pt x="1644" y="582"/>
                      </a:lnTo>
                      <a:lnTo>
                        <a:pt x="1650" y="618"/>
                      </a:lnTo>
                      <a:lnTo>
                        <a:pt x="1650" y="624"/>
                      </a:lnTo>
                      <a:lnTo>
                        <a:pt x="1650" y="636"/>
                      </a:lnTo>
                      <a:lnTo>
                        <a:pt x="1656" y="642"/>
                      </a:lnTo>
                      <a:lnTo>
                        <a:pt x="1656" y="648"/>
                      </a:lnTo>
                      <a:lnTo>
                        <a:pt x="1656" y="654"/>
                      </a:lnTo>
                      <a:lnTo>
                        <a:pt x="1656" y="660"/>
                      </a:lnTo>
                      <a:lnTo>
                        <a:pt x="1662" y="696"/>
                      </a:lnTo>
                      <a:lnTo>
                        <a:pt x="1668" y="708"/>
                      </a:lnTo>
                      <a:lnTo>
                        <a:pt x="1668" y="714"/>
                      </a:lnTo>
                      <a:lnTo>
                        <a:pt x="1668" y="732"/>
                      </a:lnTo>
                      <a:lnTo>
                        <a:pt x="1668" y="744"/>
                      </a:lnTo>
                      <a:lnTo>
                        <a:pt x="1674" y="756"/>
                      </a:lnTo>
                      <a:lnTo>
                        <a:pt x="1680" y="762"/>
                      </a:lnTo>
                      <a:lnTo>
                        <a:pt x="1680" y="768"/>
                      </a:lnTo>
                      <a:lnTo>
                        <a:pt x="1680" y="774"/>
                      </a:lnTo>
                      <a:lnTo>
                        <a:pt x="1680" y="780"/>
                      </a:lnTo>
                      <a:lnTo>
                        <a:pt x="1674" y="786"/>
                      </a:lnTo>
                      <a:lnTo>
                        <a:pt x="1668" y="792"/>
                      </a:lnTo>
                      <a:lnTo>
                        <a:pt x="1668" y="798"/>
                      </a:lnTo>
                      <a:lnTo>
                        <a:pt x="1668" y="804"/>
                      </a:lnTo>
                      <a:lnTo>
                        <a:pt x="1674" y="804"/>
                      </a:lnTo>
                      <a:lnTo>
                        <a:pt x="1668" y="810"/>
                      </a:lnTo>
                      <a:lnTo>
                        <a:pt x="1674" y="810"/>
                      </a:lnTo>
                      <a:lnTo>
                        <a:pt x="1680" y="810"/>
                      </a:lnTo>
                      <a:lnTo>
                        <a:pt x="1680" y="816"/>
                      </a:lnTo>
                      <a:lnTo>
                        <a:pt x="1680" y="822"/>
                      </a:lnTo>
                      <a:lnTo>
                        <a:pt x="1674" y="822"/>
                      </a:lnTo>
                      <a:lnTo>
                        <a:pt x="1674" y="828"/>
                      </a:lnTo>
                      <a:lnTo>
                        <a:pt x="1668" y="828"/>
                      </a:lnTo>
                      <a:lnTo>
                        <a:pt x="1674" y="834"/>
                      </a:lnTo>
                      <a:lnTo>
                        <a:pt x="1668" y="834"/>
                      </a:lnTo>
                      <a:lnTo>
                        <a:pt x="1668" y="840"/>
                      </a:lnTo>
                      <a:lnTo>
                        <a:pt x="1674" y="840"/>
                      </a:lnTo>
                      <a:lnTo>
                        <a:pt x="1686" y="852"/>
                      </a:lnTo>
                      <a:lnTo>
                        <a:pt x="1692" y="858"/>
                      </a:lnTo>
                      <a:lnTo>
                        <a:pt x="1698" y="858"/>
                      </a:lnTo>
                      <a:lnTo>
                        <a:pt x="1698" y="864"/>
                      </a:lnTo>
                      <a:lnTo>
                        <a:pt x="1698" y="870"/>
                      </a:lnTo>
                      <a:lnTo>
                        <a:pt x="1704" y="864"/>
                      </a:lnTo>
                      <a:lnTo>
                        <a:pt x="1716" y="864"/>
                      </a:lnTo>
                      <a:lnTo>
                        <a:pt x="1722" y="864"/>
                      </a:lnTo>
                      <a:lnTo>
                        <a:pt x="1728" y="864"/>
                      </a:lnTo>
                      <a:lnTo>
                        <a:pt x="1734" y="864"/>
                      </a:lnTo>
                      <a:lnTo>
                        <a:pt x="1740" y="864"/>
                      </a:lnTo>
                      <a:lnTo>
                        <a:pt x="1746" y="876"/>
                      </a:lnTo>
                      <a:lnTo>
                        <a:pt x="1746" y="870"/>
                      </a:lnTo>
                      <a:lnTo>
                        <a:pt x="1740" y="864"/>
                      </a:lnTo>
                      <a:lnTo>
                        <a:pt x="1746" y="864"/>
                      </a:lnTo>
                      <a:lnTo>
                        <a:pt x="1752" y="870"/>
                      </a:lnTo>
                      <a:lnTo>
                        <a:pt x="1758" y="864"/>
                      </a:lnTo>
                      <a:lnTo>
                        <a:pt x="1764" y="864"/>
                      </a:lnTo>
                      <a:lnTo>
                        <a:pt x="1770" y="858"/>
                      </a:lnTo>
                      <a:lnTo>
                        <a:pt x="1782" y="864"/>
                      </a:lnTo>
                      <a:lnTo>
                        <a:pt x="1782" y="870"/>
                      </a:lnTo>
                      <a:lnTo>
                        <a:pt x="1788" y="864"/>
                      </a:lnTo>
                      <a:lnTo>
                        <a:pt x="1794" y="864"/>
                      </a:lnTo>
                      <a:lnTo>
                        <a:pt x="1800" y="870"/>
                      </a:lnTo>
                      <a:lnTo>
                        <a:pt x="1818" y="864"/>
                      </a:lnTo>
                      <a:lnTo>
                        <a:pt x="1824" y="870"/>
                      </a:lnTo>
                      <a:lnTo>
                        <a:pt x="1830" y="864"/>
                      </a:lnTo>
                      <a:lnTo>
                        <a:pt x="1836" y="864"/>
                      </a:lnTo>
                      <a:lnTo>
                        <a:pt x="1842" y="870"/>
                      </a:lnTo>
                      <a:lnTo>
                        <a:pt x="1842" y="876"/>
                      </a:lnTo>
                      <a:lnTo>
                        <a:pt x="1848" y="876"/>
                      </a:lnTo>
                      <a:lnTo>
                        <a:pt x="1848" y="870"/>
                      </a:lnTo>
                      <a:lnTo>
                        <a:pt x="1854" y="870"/>
                      </a:lnTo>
                      <a:lnTo>
                        <a:pt x="1860" y="870"/>
                      </a:lnTo>
                      <a:lnTo>
                        <a:pt x="1860" y="876"/>
                      </a:lnTo>
                      <a:lnTo>
                        <a:pt x="1866" y="876"/>
                      </a:lnTo>
                      <a:lnTo>
                        <a:pt x="1866" y="882"/>
                      </a:lnTo>
                      <a:lnTo>
                        <a:pt x="1872" y="882"/>
                      </a:lnTo>
                      <a:lnTo>
                        <a:pt x="1878" y="888"/>
                      </a:lnTo>
                      <a:lnTo>
                        <a:pt x="1890" y="888"/>
                      </a:lnTo>
                      <a:lnTo>
                        <a:pt x="1890" y="894"/>
                      </a:lnTo>
                      <a:lnTo>
                        <a:pt x="1890" y="900"/>
                      </a:lnTo>
                      <a:lnTo>
                        <a:pt x="1884" y="900"/>
                      </a:lnTo>
                      <a:lnTo>
                        <a:pt x="1884" y="906"/>
                      </a:lnTo>
                      <a:lnTo>
                        <a:pt x="1884" y="912"/>
                      </a:lnTo>
                      <a:lnTo>
                        <a:pt x="1890" y="912"/>
                      </a:lnTo>
                      <a:lnTo>
                        <a:pt x="1896" y="912"/>
                      </a:lnTo>
                      <a:lnTo>
                        <a:pt x="1902" y="912"/>
                      </a:lnTo>
                      <a:lnTo>
                        <a:pt x="1908" y="918"/>
                      </a:lnTo>
                      <a:lnTo>
                        <a:pt x="1908" y="924"/>
                      </a:lnTo>
                      <a:lnTo>
                        <a:pt x="1908" y="930"/>
                      </a:lnTo>
                      <a:lnTo>
                        <a:pt x="1908" y="936"/>
                      </a:lnTo>
                      <a:lnTo>
                        <a:pt x="1914" y="936"/>
                      </a:lnTo>
                      <a:lnTo>
                        <a:pt x="1914" y="942"/>
                      </a:lnTo>
                      <a:lnTo>
                        <a:pt x="1908" y="948"/>
                      </a:lnTo>
                      <a:lnTo>
                        <a:pt x="1914" y="948"/>
                      </a:lnTo>
                      <a:lnTo>
                        <a:pt x="1920" y="954"/>
                      </a:lnTo>
                      <a:lnTo>
                        <a:pt x="1926" y="954"/>
                      </a:lnTo>
                      <a:lnTo>
                        <a:pt x="1932" y="954"/>
                      </a:lnTo>
                      <a:lnTo>
                        <a:pt x="1938" y="954"/>
                      </a:lnTo>
                      <a:lnTo>
                        <a:pt x="1938" y="960"/>
                      </a:lnTo>
                      <a:lnTo>
                        <a:pt x="1944" y="966"/>
                      </a:lnTo>
                      <a:lnTo>
                        <a:pt x="1944" y="972"/>
                      </a:lnTo>
                      <a:lnTo>
                        <a:pt x="1944" y="978"/>
                      </a:lnTo>
                      <a:lnTo>
                        <a:pt x="1950" y="978"/>
                      </a:lnTo>
                      <a:lnTo>
                        <a:pt x="1950" y="984"/>
                      </a:lnTo>
                      <a:lnTo>
                        <a:pt x="1956" y="984"/>
                      </a:lnTo>
                      <a:lnTo>
                        <a:pt x="1962" y="984"/>
                      </a:lnTo>
                      <a:lnTo>
                        <a:pt x="1962" y="978"/>
                      </a:lnTo>
                      <a:lnTo>
                        <a:pt x="1968" y="978"/>
                      </a:lnTo>
                      <a:lnTo>
                        <a:pt x="1974" y="978"/>
                      </a:lnTo>
                      <a:lnTo>
                        <a:pt x="1980" y="972"/>
                      </a:lnTo>
                      <a:lnTo>
                        <a:pt x="1980" y="978"/>
                      </a:lnTo>
                      <a:lnTo>
                        <a:pt x="1980" y="984"/>
                      </a:lnTo>
                      <a:lnTo>
                        <a:pt x="1986" y="984"/>
                      </a:lnTo>
                      <a:lnTo>
                        <a:pt x="1992" y="990"/>
                      </a:lnTo>
                      <a:lnTo>
                        <a:pt x="1992" y="996"/>
                      </a:lnTo>
                      <a:lnTo>
                        <a:pt x="1992" y="1002"/>
                      </a:lnTo>
                      <a:lnTo>
                        <a:pt x="1974" y="1008"/>
                      </a:lnTo>
                      <a:lnTo>
                        <a:pt x="1974" y="1014"/>
                      </a:lnTo>
                      <a:lnTo>
                        <a:pt x="1974" y="1020"/>
                      </a:lnTo>
                      <a:lnTo>
                        <a:pt x="1974" y="1026"/>
                      </a:lnTo>
                      <a:lnTo>
                        <a:pt x="1968" y="1038"/>
                      </a:lnTo>
                      <a:lnTo>
                        <a:pt x="1968" y="1044"/>
                      </a:lnTo>
                      <a:lnTo>
                        <a:pt x="1974" y="1056"/>
                      </a:lnTo>
                      <a:lnTo>
                        <a:pt x="1968" y="1062"/>
                      </a:lnTo>
                      <a:lnTo>
                        <a:pt x="1962" y="1062"/>
                      </a:lnTo>
                      <a:lnTo>
                        <a:pt x="1956" y="1068"/>
                      </a:lnTo>
                      <a:lnTo>
                        <a:pt x="1956" y="1074"/>
                      </a:lnTo>
                      <a:lnTo>
                        <a:pt x="1956" y="1080"/>
                      </a:lnTo>
                      <a:lnTo>
                        <a:pt x="1956" y="1086"/>
                      </a:lnTo>
                      <a:lnTo>
                        <a:pt x="1956" y="1092"/>
                      </a:lnTo>
                      <a:lnTo>
                        <a:pt x="1962" y="1092"/>
                      </a:lnTo>
                      <a:lnTo>
                        <a:pt x="1962" y="1104"/>
                      </a:lnTo>
                      <a:lnTo>
                        <a:pt x="1968" y="1110"/>
                      </a:lnTo>
                      <a:lnTo>
                        <a:pt x="1968" y="1116"/>
                      </a:lnTo>
                      <a:lnTo>
                        <a:pt x="1974" y="1116"/>
                      </a:lnTo>
                      <a:lnTo>
                        <a:pt x="1974" y="1122"/>
                      </a:lnTo>
                      <a:lnTo>
                        <a:pt x="1980" y="1122"/>
                      </a:lnTo>
                      <a:lnTo>
                        <a:pt x="1974" y="1128"/>
                      </a:lnTo>
                      <a:lnTo>
                        <a:pt x="1968" y="1134"/>
                      </a:lnTo>
                      <a:lnTo>
                        <a:pt x="1962" y="1140"/>
                      </a:lnTo>
                      <a:lnTo>
                        <a:pt x="1962" y="1146"/>
                      </a:lnTo>
                      <a:lnTo>
                        <a:pt x="1968" y="1152"/>
                      </a:lnTo>
                      <a:lnTo>
                        <a:pt x="1968" y="1158"/>
                      </a:lnTo>
                      <a:lnTo>
                        <a:pt x="1962" y="1158"/>
                      </a:lnTo>
                      <a:lnTo>
                        <a:pt x="1962" y="1164"/>
                      </a:lnTo>
                      <a:lnTo>
                        <a:pt x="1956" y="1164"/>
                      </a:lnTo>
                      <a:lnTo>
                        <a:pt x="1956" y="1170"/>
                      </a:lnTo>
                      <a:lnTo>
                        <a:pt x="1944" y="1182"/>
                      </a:lnTo>
                      <a:lnTo>
                        <a:pt x="1944" y="1188"/>
                      </a:lnTo>
                      <a:lnTo>
                        <a:pt x="1950" y="1188"/>
                      </a:lnTo>
                      <a:lnTo>
                        <a:pt x="1944" y="1200"/>
                      </a:lnTo>
                      <a:lnTo>
                        <a:pt x="1944" y="1206"/>
                      </a:lnTo>
                      <a:lnTo>
                        <a:pt x="1944" y="1212"/>
                      </a:lnTo>
                      <a:lnTo>
                        <a:pt x="1944" y="1218"/>
                      </a:lnTo>
                      <a:lnTo>
                        <a:pt x="1944" y="1230"/>
                      </a:lnTo>
                      <a:lnTo>
                        <a:pt x="1944" y="1236"/>
                      </a:lnTo>
                      <a:lnTo>
                        <a:pt x="1944" y="1242"/>
                      </a:lnTo>
                      <a:lnTo>
                        <a:pt x="1938" y="1248"/>
                      </a:lnTo>
                      <a:lnTo>
                        <a:pt x="1938" y="1254"/>
                      </a:lnTo>
                      <a:lnTo>
                        <a:pt x="1932" y="1254"/>
                      </a:lnTo>
                      <a:lnTo>
                        <a:pt x="1926" y="1260"/>
                      </a:lnTo>
                      <a:lnTo>
                        <a:pt x="1920" y="1266"/>
                      </a:lnTo>
                      <a:lnTo>
                        <a:pt x="1914" y="1272"/>
                      </a:lnTo>
                      <a:lnTo>
                        <a:pt x="1908" y="1272"/>
                      </a:lnTo>
                      <a:lnTo>
                        <a:pt x="1908" y="1278"/>
                      </a:lnTo>
                      <a:lnTo>
                        <a:pt x="1914" y="1278"/>
                      </a:lnTo>
                      <a:lnTo>
                        <a:pt x="1914" y="1290"/>
                      </a:lnTo>
                      <a:lnTo>
                        <a:pt x="1920" y="1296"/>
                      </a:lnTo>
                      <a:lnTo>
                        <a:pt x="1938" y="1302"/>
                      </a:lnTo>
                      <a:lnTo>
                        <a:pt x="1944" y="1308"/>
                      </a:lnTo>
                      <a:lnTo>
                        <a:pt x="1950" y="1314"/>
                      </a:lnTo>
                      <a:lnTo>
                        <a:pt x="1956" y="1314"/>
                      </a:lnTo>
                      <a:lnTo>
                        <a:pt x="1962" y="1320"/>
                      </a:lnTo>
                      <a:lnTo>
                        <a:pt x="1962" y="1326"/>
                      </a:lnTo>
                      <a:lnTo>
                        <a:pt x="1968" y="1326"/>
                      </a:lnTo>
                      <a:lnTo>
                        <a:pt x="1968" y="1332"/>
                      </a:lnTo>
                      <a:lnTo>
                        <a:pt x="1968" y="1344"/>
                      </a:lnTo>
                      <a:lnTo>
                        <a:pt x="1968" y="1350"/>
                      </a:lnTo>
                      <a:lnTo>
                        <a:pt x="1968" y="1368"/>
                      </a:lnTo>
                      <a:lnTo>
                        <a:pt x="1962" y="1380"/>
                      </a:lnTo>
                      <a:lnTo>
                        <a:pt x="1968" y="1392"/>
                      </a:lnTo>
                      <a:lnTo>
                        <a:pt x="1962" y="1398"/>
                      </a:lnTo>
                      <a:lnTo>
                        <a:pt x="1956" y="1404"/>
                      </a:lnTo>
                      <a:lnTo>
                        <a:pt x="1950" y="1410"/>
                      </a:lnTo>
                      <a:lnTo>
                        <a:pt x="1944" y="1410"/>
                      </a:lnTo>
                      <a:lnTo>
                        <a:pt x="1932" y="1416"/>
                      </a:lnTo>
                      <a:lnTo>
                        <a:pt x="1926" y="1416"/>
                      </a:lnTo>
                      <a:lnTo>
                        <a:pt x="1896" y="1428"/>
                      </a:lnTo>
                      <a:lnTo>
                        <a:pt x="1884" y="1434"/>
                      </a:lnTo>
                      <a:lnTo>
                        <a:pt x="1878" y="1434"/>
                      </a:lnTo>
                      <a:lnTo>
                        <a:pt x="1866" y="1434"/>
                      </a:lnTo>
                      <a:lnTo>
                        <a:pt x="1854" y="1440"/>
                      </a:lnTo>
                      <a:lnTo>
                        <a:pt x="1848" y="1440"/>
                      </a:lnTo>
                      <a:lnTo>
                        <a:pt x="1842" y="1446"/>
                      </a:lnTo>
                      <a:lnTo>
                        <a:pt x="1842" y="1458"/>
                      </a:lnTo>
                      <a:lnTo>
                        <a:pt x="1836" y="1470"/>
                      </a:lnTo>
                      <a:lnTo>
                        <a:pt x="1830" y="1476"/>
                      </a:lnTo>
                      <a:lnTo>
                        <a:pt x="1824" y="1476"/>
                      </a:lnTo>
                      <a:lnTo>
                        <a:pt x="1806" y="1482"/>
                      </a:lnTo>
                      <a:lnTo>
                        <a:pt x="1800" y="1488"/>
                      </a:lnTo>
                      <a:lnTo>
                        <a:pt x="1794" y="1488"/>
                      </a:lnTo>
                      <a:lnTo>
                        <a:pt x="1788" y="1488"/>
                      </a:lnTo>
                      <a:lnTo>
                        <a:pt x="1776" y="1494"/>
                      </a:lnTo>
                      <a:lnTo>
                        <a:pt x="1764" y="1494"/>
                      </a:lnTo>
                      <a:lnTo>
                        <a:pt x="1758" y="1500"/>
                      </a:lnTo>
                      <a:lnTo>
                        <a:pt x="1746" y="1506"/>
                      </a:lnTo>
                      <a:lnTo>
                        <a:pt x="1728" y="1518"/>
                      </a:lnTo>
                      <a:lnTo>
                        <a:pt x="1716" y="1524"/>
                      </a:lnTo>
                      <a:lnTo>
                        <a:pt x="1710" y="1530"/>
                      </a:lnTo>
                      <a:lnTo>
                        <a:pt x="1704" y="1536"/>
                      </a:lnTo>
                      <a:lnTo>
                        <a:pt x="1698" y="1542"/>
                      </a:lnTo>
                      <a:lnTo>
                        <a:pt x="1692" y="1554"/>
                      </a:lnTo>
                      <a:lnTo>
                        <a:pt x="1686" y="1560"/>
                      </a:lnTo>
                      <a:lnTo>
                        <a:pt x="1680" y="1560"/>
                      </a:lnTo>
                      <a:lnTo>
                        <a:pt x="1674" y="1560"/>
                      </a:lnTo>
                      <a:lnTo>
                        <a:pt x="1656" y="1572"/>
                      </a:lnTo>
                      <a:lnTo>
                        <a:pt x="1650" y="1572"/>
                      </a:lnTo>
                      <a:lnTo>
                        <a:pt x="1644" y="1572"/>
                      </a:lnTo>
                      <a:lnTo>
                        <a:pt x="1638" y="1578"/>
                      </a:lnTo>
                      <a:lnTo>
                        <a:pt x="1632" y="1578"/>
                      </a:lnTo>
                      <a:lnTo>
                        <a:pt x="1626" y="1578"/>
                      </a:lnTo>
                      <a:lnTo>
                        <a:pt x="1620" y="1572"/>
                      </a:lnTo>
                      <a:lnTo>
                        <a:pt x="1614" y="1572"/>
                      </a:lnTo>
                      <a:lnTo>
                        <a:pt x="1608" y="1566"/>
                      </a:lnTo>
                      <a:lnTo>
                        <a:pt x="1602" y="1560"/>
                      </a:lnTo>
                      <a:lnTo>
                        <a:pt x="1596" y="1554"/>
                      </a:lnTo>
                      <a:lnTo>
                        <a:pt x="1590" y="1548"/>
                      </a:lnTo>
                      <a:lnTo>
                        <a:pt x="1578" y="1548"/>
                      </a:lnTo>
                      <a:lnTo>
                        <a:pt x="1572" y="1548"/>
                      </a:lnTo>
                      <a:lnTo>
                        <a:pt x="1566" y="1548"/>
                      </a:lnTo>
                      <a:lnTo>
                        <a:pt x="1554" y="1536"/>
                      </a:lnTo>
                      <a:lnTo>
                        <a:pt x="1548" y="1536"/>
                      </a:lnTo>
                      <a:lnTo>
                        <a:pt x="1542" y="1542"/>
                      </a:lnTo>
                      <a:lnTo>
                        <a:pt x="1536" y="1548"/>
                      </a:lnTo>
                      <a:lnTo>
                        <a:pt x="1536" y="1566"/>
                      </a:lnTo>
                      <a:lnTo>
                        <a:pt x="1530" y="1572"/>
                      </a:lnTo>
                      <a:lnTo>
                        <a:pt x="1524" y="1578"/>
                      </a:lnTo>
                      <a:lnTo>
                        <a:pt x="1518" y="1584"/>
                      </a:lnTo>
                      <a:lnTo>
                        <a:pt x="1512" y="1596"/>
                      </a:lnTo>
                      <a:lnTo>
                        <a:pt x="1506" y="1602"/>
                      </a:lnTo>
                      <a:lnTo>
                        <a:pt x="1506" y="1608"/>
                      </a:lnTo>
                      <a:lnTo>
                        <a:pt x="1506" y="1614"/>
                      </a:lnTo>
                      <a:lnTo>
                        <a:pt x="1500" y="1614"/>
                      </a:lnTo>
                      <a:lnTo>
                        <a:pt x="1500" y="1620"/>
                      </a:lnTo>
                      <a:lnTo>
                        <a:pt x="1500" y="1626"/>
                      </a:lnTo>
                      <a:lnTo>
                        <a:pt x="1494" y="1632"/>
                      </a:lnTo>
                      <a:lnTo>
                        <a:pt x="1488" y="1638"/>
                      </a:lnTo>
                      <a:lnTo>
                        <a:pt x="1482" y="1638"/>
                      </a:lnTo>
                      <a:lnTo>
                        <a:pt x="1482" y="1644"/>
                      </a:lnTo>
                      <a:lnTo>
                        <a:pt x="1482" y="1650"/>
                      </a:lnTo>
                      <a:lnTo>
                        <a:pt x="1482" y="1656"/>
                      </a:lnTo>
                      <a:lnTo>
                        <a:pt x="1476" y="1662"/>
                      </a:lnTo>
                      <a:lnTo>
                        <a:pt x="1470" y="1668"/>
                      </a:lnTo>
                      <a:lnTo>
                        <a:pt x="1464" y="1674"/>
                      </a:lnTo>
                      <a:lnTo>
                        <a:pt x="1464" y="1680"/>
                      </a:lnTo>
                      <a:lnTo>
                        <a:pt x="1458" y="1680"/>
                      </a:lnTo>
                      <a:lnTo>
                        <a:pt x="1452" y="1686"/>
                      </a:lnTo>
                      <a:lnTo>
                        <a:pt x="1446" y="1686"/>
                      </a:lnTo>
                      <a:lnTo>
                        <a:pt x="1440" y="1698"/>
                      </a:lnTo>
                      <a:lnTo>
                        <a:pt x="1440" y="1704"/>
                      </a:lnTo>
                      <a:lnTo>
                        <a:pt x="1434" y="1710"/>
                      </a:lnTo>
                      <a:lnTo>
                        <a:pt x="1434" y="1716"/>
                      </a:lnTo>
                      <a:lnTo>
                        <a:pt x="1428" y="1716"/>
                      </a:lnTo>
                      <a:lnTo>
                        <a:pt x="1428" y="1722"/>
                      </a:lnTo>
                      <a:lnTo>
                        <a:pt x="1428" y="1728"/>
                      </a:lnTo>
                      <a:lnTo>
                        <a:pt x="1422" y="1728"/>
                      </a:lnTo>
                      <a:lnTo>
                        <a:pt x="1422" y="1734"/>
                      </a:lnTo>
                      <a:lnTo>
                        <a:pt x="1416" y="1734"/>
                      </a:lnTo>
                      <a:lnTo>
                        <a:pt x="1410" y="1734"/>
                      </a:lnTo>
                      <a:lnTo>
                        <a:pt x="1392" y="1746"/>
                      </a:lnTo>
                      <a:lnTo>
                        <a:pt x="1386" y="1746"/>
                      </a:lnTo>
                      <a:lnTo>
                        <a:pt x="1368" y="1752"/>
                      </a:lnTo>
                      <a:lnTo>
                        <a:pt x="1362" y="1758"/>
                      </a:lnTo>
                      <a:lnTo>
                        <a:pt x="1362" y="1770"/>
                      </a:lnTo>
                      <a:lnTo>
                        <a:pt x="1356" y="178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26" name="Group 88">
                <a:extLst>
                  <a:ext uri="{FF2B5EF4-FFF2-40B4-BE49-F238E27FC236}">
                    <a16:creationId xmlns:a16="http://schemas.microsoft.com/office/drawing/2014/main" xmlns="" id="{AECE6083-0FF8-416A-90A7-37B1838886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77913" y="2081274"/>
                <a:ext cx="3481056" cy="2975080"/>
                <a:chOff x="1243" y="1031"/>
                <a:chExt cx="2917" cy="2493"/>
              </a:xfrm>
            </p:grpSpPr>
            <p:sp>
              <p:nvSpPr>
                <p:cNvPr id="28" name="Rectangle 42">
                  <a:extLst>
                    <a:ext uri="{FF2B5EF4-FFF2-40B4-BE49-F238E27FC236}">
                      <a16:creationId xmlns:a16="http://schemas.microsoft.com/office/drawing/2014/main" xmlns="" id="{C81A046B-3ED2-4A34-AE05-06159AD105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43" y="2935"/>
                  <a:ext cx="152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Lagos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29" name="Rectangle 43">
                  <a:extLst>
                    <a:ext uri="{FF2B5EF4-FFF2-40B4-BE49-F238E27FC236}">
                      <a16:creationId xmlns:a16="http://schemas.microsoft.com/office/drawing/2014/main" xmlns="" id="{26A67B2A-563E-4B40-B599-E3B7E686D9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42" y="3379"/>
                  <a:ext cx="198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Bayelsa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0" name="Rectangle 44">
                  <a:extLst>
                    <a:ext uri="{FF2B5EF4-FFF2-40B4-BE49-F238E27FC236}">
                      <a16:creationId xmlns:a16="http://schemas.microsoft.com/office/drawing/2014/main" xmlns="" id="{35AF7AA8-ED8D-4DCF-A8D2-1B9DE11BEB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215" y="3349"/>
                  <a:ext cx="158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Rivers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1" name="Rectangle 45">
                  <a:extLst>
                    <a:ext uri="{FF2B5EF4-FFF2-40B4-BE49-F238E27FC236}">
                      <a16:creationId xmlns:a16="http://schemas.microsoft.com/office/drawing/2014/main" xmlns="" id="{F77FD146-DEF4-4180-B110-3859AB1628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307" y="3198"/>
                  <a:ext cx="92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Imo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2" name="Rectangle 46">
                  <a:extLst>
                    <a:ext uri="{FF2B5EF4-FFF2-40B4-BE49-F238E27FC236}">
                      <a16:creationId xmlns:a16="http://schemas.microsoft.com/office/drawing/2014/main" xmlns="" id="{AA9C1D3E-94E6-4843-8A88-09DC686873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468" y="3166"/>
                  <a:ext cx="112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Abia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3" name="Rectangle 47">
                  <a:extLst>
                    <a:ext uri="{FF2B5EF4-FFF2-40B4-BE49-F238E27FC236}">
                      <a16:creationId xmlns:a16="http://schemas.microsoft.com/office/drawing/2014/main" xmlns="" id="{873AF0E8-0110-456A-AA20-C46EB3FFCC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506" y="3358"/>
                  <a:ext cx="136" cy="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Akwa</a:t>
                  </a:r>
                  <a:b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</a:b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Ibom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4" name="Rectangle 48">
                  <a:extLst>
                    <a:ext uri="{FF2B5EF4-FFF2-40B4-BE49-F238E27FC236}">
                      <a16:creationId xmlns:a16="http://schemas.microsoft.com/office/drawing/2014/main" xmlns="" id="{5DB6DE4C-D64D-4A61-8BAC-F0BBCD9C8E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723" y="2039"/>
                  <a:ext cx="247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Adamawa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5" name="Rectangle 49">
                  <a:extLst>
                    <a:ext uri="{FF2B5EF4-FFF2-40B4-BE49-F238E27FC236}">
                      <a16:creationId xmlns:a16="http://schemas.microsoft.com/office/drawing/2014/main" xmlns="" id="{A43F2BD0-19D8-4A42-876D-BE1EDF5A55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107" y="1732"/>
                  <a:ext cx="170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Bauchi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6" name="Rectangle 50">
                  <a:extLst>
                    <a:ext uri="{FF2B5EF4-FFF2-40B4-BE49-F238E27FC236}">
                      <a16:creationId xmlns:a16="http://schemas.microsoft.com/office/drawing/2014/main" xmlns="" id="{D5EBC75E-7844-4F2E-8FD7-AA13F8B755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478" y="1951"/>
                  <a:ext cx="182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Gombe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7" name="Rectangle 51">
                  <a:extLst>
                    <a:ext uri="{FF2B5EF4-FFF2-40B4-BE49-F238E27FC236}">
                      <a16:creationId xmlns:a16="http://schemas.microsoft.com/office/drawing/2014/main" xmlns="" id="{4119E024-F1CB-4AAC-AE8C-47A8D72ED1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454" y="1811"/>
                  <a:ext cx="192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Kaduna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8" name="Rectangle 52">
                  <a:extLst>
                    <a:ext uri="{FF2B5EF4-FFF2-40B4-BE49-F238E27FC236}">
                      <a16:creationId xmlns:a16="http://schemas.microsoft.com/office/drawing/2014/main" xmlns="" id="{BC3B050F-EB61-47C2-91E5-CF562F1A1E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368" y="2265"/>
                  <a:ext cx="107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FCT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9" name="Rectangle 53">
                  <a:extLst>
                    <a:ext uri="{FF2B5EF4-FFF2-40B4-BE49-F238E27FC236}">
                      <a16:creationId xmlns:a16="http://schemas.microsoft.com/office/drawing/2014/main" xmlns="" id="{DB8F8F37-690C-4266-A7C5-F1FF8ED82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543" y="2369"/>
                  <a:ext cx="279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Nassarawa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0" name="Rectangle 54">
                  <a:extLst>
                    <a:ext uri="{FF2B5EF4-FFF2-40B4-BE49-F238E27FC236}">
                      <a16:creationId xmlns:a16="http://schemas.microsoft.com/office/drawing/2014/main" xmlns="" id="{EDC6B5F5-20EC-4397-BA0B-65A83AE560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964" y="2165"/>
                  <a:ext cx="189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Plateau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1" name="Rectangle 55">
                  <a:extLst>
                    <a:ext uri="{FF2B5EF4-FFF2-40B4-BE49-F238E27FC236}">
                      <a16:creationId xmlns:a16="http://schemas.microsoft.com/office/drawing/2014/main" xmlns="" id="{B8433468-86A8-444B-8AC9-529C904E7A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331" y="2513"/>
                  <a:ext cx="176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Taraba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2" name="Rectangle 56">
                  <a:extLst>
                    <a:ext uri="{FF2B5EF4-FFF2-40B4-BE49-F238E27FC236}">
                      <a16:creationId xmlns:a16="http://schemas.microsoft.com/office/drawing/2014/main" xmlns="" id="{04D1771B-5A01-4441-AE0D-EF63E0B3AF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759" y="2703"/>
                  <a:ext cx="161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Benue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3" name="Rectangle 57">
                  <a:extLst>
                    <a:ext uri="{FF2B5EF4-FFF2-40B4-BE49-F238E27FC236}">
                      <a16:creationId xmlns:a16="http://schemas.microsoft.com/office/drawing/2014/main" xmlns="" id="{8626C1D9-D4E3-474F-8279-7D76DCBBFD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785" y="2922"/>
                  <a:ext cx="145" cy="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Cross</a:t>
                  </a:r>
                </a:p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River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4" name="Rectangle 58">
                  <a:extLst>
                    <a:ext uri="{FF2B5EF4-FFF2-40B4-BE49-F238E27FC236}">
                      <a16:creationId xmlns:a16="http://schemas.microsoft.com/office/drawing/2014/main" xmlns="" id="{BB2FB48B-25E5-425B-9830-E334C8984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390" y="2848"/>
                  <a:ext cx="161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Enugu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5" name="Rectangle 59">
                  <a:extLst>
                    <a:ext uri="{FF2B5EF4-FFF2-40B4-BE49-F238E27FC236}">
                      <a16:creationId xmlns:a16="http://schemas.microsoft.com/office/drawing/2014/main" xmlns="" id="{350FAEF6-1352-4C74-8DB7-55F9A73DB0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550" y="3002"/>
                  <a:ext cx="170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Ebonyi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6" name="Rectangle 60">
                  <a:extLst>
                    <a:ext uri="{FF2B5EF4-FFF2-40B4-BE49-F238E27FC236}">
                      <a16:creationId xmlns:a16="http://schemas.microsoft.com/office/drawing/2014/main" xmlns="" id="{5C086748-6D4A-48BE-BFDA-5A6BB3F714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200" y="2981"/>
                  <a:ext cx="226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Anambra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7" name="Rectangle 61">
                  <a:extLst>
                    <a:ext uri="{FF2B5EF4-FFF2-40B4-BE49-F238E27FC236}">
                      <a16:creationId xmlns:a16="http://schemas.microsoft.com/office/drawing/2014/main" xmlns="" id="{C1CF731C-7C50-4CDE-BCB5-5D7F497235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20" y="3200"/>
                  <a:ext cx="130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Delta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8" name="Rectangle 62">
                  <a:extLst>
                    <a:ext uri="{FF2B5EF4-FFF2-40B4-BE49-F238E27FC236}">
                      <a16:creationId xmlns:a16="http://schemas.microsoft.com/office/drawing/2014/main" xmlns="" id="{C5D6B2D8-639C-4FC9-93D0-A112FEFE0E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95" y="2901"/>
                  <a:ext cx="99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Edo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9" name="Rectangle 63">
                  <a:extLst>
                    <a:ext uri="{FF2B5EF4-FFF2-40B4-BE49-F238E27FC236}">
                      <a16:creationId xmlns:a16="http://schemas.microsoft.com/office/drawing/2014/main" xmlns="" id="{47817CFE-C9CC-4BDE-A506-A277AA1FAB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346" y="2641"/>
                  <a:ext cx="112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Kogi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0" name="Rectangle 64">
                  <a:extLst>
                    <a:ext uri="{FF2B5EF4-FFF2-40B4-BE49-F238E27FC236}">
                      <a16:creationId xmlns:a16="http://schemas.microsoft.com/office/drawing/2014/main" xmlns="" id="{772A6366-0776-46A5-9233-2BBC38A904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0" y="2468"/>
                  <a:ext cx="101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Oyo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1" name="Rectangle 65">
                  <a:extLst>
                    <a:ext uri="{FF2B5EF4-FFF2-40B4-BE49-F238E27FC236}">
                      <a16:creationId xmlns:a16="http://schemas.microsoft.com/office/drawing/2014/main" xmlns="" id="{ED625DA0-21EB-4ABF-9DA9-95C1C8BB71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2" y="2796"/>
                  <a:ext cx="136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Ogun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2" name="Rectangle 66">
                  <a:extLst>
                    <a:ext uri="{FF2B5EF4-FFF2-40B4-BE49-F238E27FC236}">
                      <a16:creationId xmlns:a16="http://schemas.microsoft.com/office/drawing/2014/main" xmlns="" id="{3E813657-3840-469D-88C7-82B429F69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562" y="2594"/>
                  <a:ext cx="132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Osun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3" name="Rectangle 67">
                  <a:extLst>
                    <a:ext uri="{FF2B5EF4-FFF2-40B4-BE49-F238E27FC236}">
                      <a16:creationId xmlns:a16="http://schemas.microsoft.com/office/drawing/2014/main" xmlns="" id="{B502D052-94A5-4414-A193-06905DF31B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812" y="2577"/>
                  <a:ext cx="105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Ekiti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4" name="Rectangle 68">
                  <a:extLst>
                    <a:ext uri="{FF2B5EF4-FFF2-40B4-BE49-F238E27FC236}">
                      <a16:creationId xmlns:a16="http://schemas.microsoft.com/office/drawing/2014/main" xmlns="" id="{6A6CDC77-4191-4C6C-BD8D-B4A08256D9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755" y="2744"/>
                  <a:ext cx="136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Ondo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5" name="Rectangle 69">
                  <a:extLst>
                    <a:ext uri="{FF2B5EF4-FFF2-40B4-BE49-F238E27FC236}">
                      <a16:creationId xmlns:a16="http://schemas.microsoft.com/office/drawing/2014/main" xmlns="" id="{4E1CA39B-DC1C-463F-946D-91E7789031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608" y="2305"/>
                  <a:ext cx="158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Kwara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6" name="Rectangle 70">
                  <a:extLst>
                    <a:ext uri="{FF2B5EF4-FFF2-40B4-BE49-F238E27FC236}">
                      <a16:creationId xmlns:a16="http://schemas.microsoft.com/office/drawing/2014/main" xmlns="" id="{10E52A5A-BE12-43BC-B9B5-C4F1498594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884" y="1966"/>
                  <a:ext cx="134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Niger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7" name="Rectangle 71">
                  <a:extLst>
                    <a:ext uri="{FF2B5EF4-FFF2-40B4-BE49-F238E27FC236}">
                      <a16:creationId xmlns:a16="http://schemas.microsoft.com/office/drawing/2014/main" xmlns="" id="{F024A484-01F7-4B84-8F92-5F8B64C8DC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776" y="1031"/>
                  <a:ext cx="173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Sokoto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8" name="Rectangle 72">
                  <a:extLst>
                    <a:ext uri="{FF2B5EF4-FFF2-40B4-BE49-F238E27FC236}">
                      <a16:creationId xmlns:a16="http://schemas.microsoft.com/office/drawing/2014/main" xmlns="" id="{BDE8411E-4CF2-4A59-ACBD-98D1F07D28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431" y="1402"/>
                  <a:ext cx="143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Kebbi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9" name="Rectangle 73">
                  <a:extLst>
                    <a:ext uri="{FF2B5EF4-FFF2-40B4-BE49-F238E27FC236}">
                      <a16:creationId xmlns:a16="http://schemas.microsoft.com/office/drawing/2014/main" xmlns="" id="{3B421D9F-C957-436E-ABD0-61FB3EFC70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24" y="1353"/>
                  <a:ext cx="206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Zamfara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0" name="Rectangle 74">
                  <a:extLst>
                    <a:ext uri="{FF2B5EF4-FFF2-40B4-BE49-F238E27FC236}">
                      <a16:creationId xmlns:a16="http://schemas.microsoft.com/office/drawing/2014/main" xmlns="" id="{EFA0D6E8-AA2A-4971-8AC5-EAE97244C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420" y="1167"/>
                  <a:ext cx="185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Katsina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1" name="Rectangle 75">
                  <a:extLst>
                    <a:ext uri="{FF2B5EF4-FFF2-40B4-BE49-F238E27FC236}">
                      <a16:creationId xmlns:a16="http://schemas.microsoft.com/office/drawing/2014/main" xmlns="" id="{2E39062B-815E-4A96-B4A8-1F89EBD043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714" y="1450"/>
                  <a:ext cx="130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Kano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2" name="Rectangle 76">
                  <a:extLst>
                    <a:ext uri="{FF2B5EF4-FFF2-40B4-BE49-F238E27FC236}">
                      <a16:creationId xmlns:a16="http://schemas.microsoft.com/office/drawing/2014/main" xmlns="" id="{224E0C25-F6D0-468E-9E9B-8472802B6E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526" y="1298"/>
                  <a:ext cx="130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Yobe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3" name="Rectangle 77">
                  <a:extLst>
                    <a:ext uri="{FF2B5EF4-FFF2-40B4-BE49-F238E27FC236}">
                      <a16:creationId xmlns:a16="http://schemas.microsoft.com/office/drawing/2014/main" xmlns="" id="{A0CD0CE9-D9BF-4BD4-AAB8-9CA54E7769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964" y="1251"/>
                  <a:ext cx="174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Jigawa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4" name="Rectangle 78">
                  <a:extLst>
                    <a:ext uri="{FF2B5EF4-FFF2-40B4-BE49-F238E27FC236}">
                      <a16:creationId xmlns:a16="http://schemas.microsoft.com/office/drawing/2014/main" xmlns="" id="{BF60256F-1927-47DE-888D-F057D567AD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012" y="1410"/>
                  <a:ext cx="148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600" dirty="0">
                      <a:solidFill>
                        <a:srgbClr val="323232"/>
                      </a:solidFill>
                      <a:latin typeface="Arial" charset="0"/>
                      <a:cs typeface="+mn-cs"/>
                    </a:rPr>
                    <a:t>Borno</a:t>
                  </a:r>
                  <a:endParaRPr lang="en-US" sz="6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p:grpSp>
        </p:grpSp>
        <p:sp>
          <p:nvSpPr>
            <p:cNvPr id="15" name="LegendRectangle1">
              <a:extLst>
                <a:ext uri="{FF2B5EF4-FFF2-40B4-BE49-F238E27FC236}">
                  <a16:creationId xmlns:a16="http://schemas.microsoft.com/office/drawing/2014/main" xmlns="" id="{E4CB656B-35C1-4034-8157-D87C0DBA2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1294" y="3278408"/>
              <a:ext cx="1397010" cy="6478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6" name="Rectangle 286"/>
            <p:cNvSpPr txBox="1">
              <a:spLocks noChangeArrowheads="1"/>
            </p:cNvSpPr>
            <p:nvPr/>
          </p:nvSpPr>
          <p:spPr bwMode="gray">
            <a:xfrm>
              <a:off x="8064220" y="3296883"/>
              <a:ext cx="1015578" cy="716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95350" eaLnBrk="1" hangingPunct="1">
                <a:spcBef>
                  <a:spcPct val="20000"/>
                </a:spcBef>
                <a:buClr>
                  <a:srgbClr val="3D3D3D"/>
                </a:buClr>
              </a:pPr>
              <a:r>
                <a:rPr lang="en-US" altLang="en-US" sz="1100" dirty="0" err="1">
                  <a:solidFill>
                    <a:schemeClr val="accent2"/>
                  </a:solidFill>
                </a:rPr>
                <a:t>Ogun</a:t>
              </a:r>
              <a:r>
                <a:rPr lang="en-US" altLang="en-US" sz="1100" dirty="0">
                  <a:solidFill>
                    <a:srgbClr val="3D3D3D"/>
                  </a:solidFill>
                </a:rPr>
                <a:t> </a:t>
              </a:r>
              <a:endParaRPr lang="en-US" altLang="en-US" sz="1100" dirty="0">
                <a:solidFill>
                  <a:srgbClr val="808080"/>
                </a:solidFill>
              </a:endParaRPr>
            </a:p>
            <a:p>
              <a:pPr defTabSz="895350" eaLnBrk="1" hangingPunct="1">
                <a:spcBef>
                  <a:spcPct val="20000"/>
                </a:spcBef>
                <a:buClr>
                  <a:srgbClr val="3D3D3D"/>
                </a:buClr>
              </a:pPr>
              <a:r>
                <a:rPr lang="en-US" altLang="en-US" sz="1100" dirty="0" err="1">
                  <a:solidFill>
                    <a:srgbClr val="3D3D3D"/>
                  </a:solidFill>
                </a:rPr>
                <a:t>Ondo</a:t>
              </a:r>
              <a:r>
                <a:rPr lang="en-US" altLang="en-US" sz="1100" dirty="0">
                  <a:solidFill>
                    <a:srgbClr val="3D3D3D"/>
                  </a:solidFill>
                </a:rPr>
                <a:t> </a:t>
              </a:r>
            </a:p>
            <a:p>
              <a:pPr defTabSz="895350" eaLnBrk="1" hangingPunct="1">
                <a:spcBef>
                  <a:spcPct val="20000"/>
                </a:spcBef>
                <a:buClr>
                  <a:srgbClr val="3D3D3D"/>
                </a:buClr>
              </a:pPr>
              <a:r>
                <a:rPr lang="en-US" altLang="en-US" sz="1100" dirty="0">
                  <a:solidFill>
                    <a:srgbClr val="3D3D3D"/>
                  </a:solidFill>
                </a:rPr>
                <a:t>Edo</a:t>
              </a:r>
              <a:endParaRPr lang="en-US" altLang="en-US" sz="1100" dirty="0">
                <a:solidFill>
                  <a:srgbClr val="808080"/>
                </a:solidFill>
              </a:endParaRPr>
            </a:p>
          </p:txBody>
        </p:sp>
        <p:sp>
          <p:nvSpPr>
            <p:cNvPr id="17" name="LegendRectangle1">
              <a:extLst>
                <a:ext uri="{FF2B5EF4-FFF2-40B4-BE49-F238E27FC236}">
                  <a16:creationId xmlns:a16="http://schemas.microsoft.com/office/drawing/2014/main" xmlns="" id="{351CBD1E-9FA3-4A0C-8C90-B2464CAE0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7064" y="4165995"/>
              <a:ext cx="1397010" cy="6525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8" name="Rectangle 286"/>
            <p:cNvSpPr txBox="1">
              <a:spLocks noChangeArrowheads="1"/>
            </p:cNvSpPr>
            <p:nvPr/>
          </p:nvSpPr>
          <p:spPr bwMode="gray">
            <a:xfrm>
              <a:off x="7270760" y="4188438"/>
              <a:ext cx="1406698" cy="716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95350" eaLnBrk="1" hangingPunct="1">
                <a:spcBef>
                  <a:spcPct val="20000"/>
                </a:spcBef>
                <a:buClr>
                  <a:srgbClr val="3D3D3D"/>
                </a:buClr>
              </a:pPr>
              <a:r>
                <a:rPr lang="en-US" altLang="en-US" sz="1100" dirty="0">
                  <a:solidFill>
                    <a:srgbClr val="3D3D3D"/>
                  </a:solidFill>
                </a:rPr>
                <a:t>Enugu </a:t>
              </a:r>
            </a:p>
            <a:p>
              <a:pPr defTabSz="895350" eaLnBrk="1" hangingPunct="1">
                <a:spcBef>
                  <a:spcPct val="20000"/>
                </a:spcBef>
                <a:buClr>
                  <a:srgbClr val="3D3D3D"/>
                </a:buClr>
              </a:pPr>
              <a:r>
                <a:rPr lang="en-US" altLang="en-US" sz="1100" dirty="0">
                  <a:solidFill>
                    <a:srgbClr val="3D3D3D"/>
                  </a:solidFill>
                </a:rPr>
                <a:t>Plateau</a:t>
              </a:r>
            </a:p>
            <a:p>
              <a:pPr defTabSz="895350" eaLnBrk="1" hangingPunct="1">
                <a:spcBef>
                  <a:spcPct val="20000"/>
                </a:spcBef>
                <a:buClr>
                  <a:srgbClr val="3D3D3D"/>
                </a:buClr>
              </a:pPr>
              <a:r>
                <a:rPr lang="en-US" altLang="en-US" sz="1100" dirty="0">
                  <a:solidFill>
                    <a:srgbClr val="3D3D3D"/>
                  </a:solidFill>
                </a:rPr>
                <a:t>Benue</a:t>
              </a:r>
              <a:endParaRPr lang="en-US" altLang="en-US" sz="1100" dirty="0">
                <a:solidFill>
                  <a:srgbClr val="808080"/>
                </a:solidFill>
              </a:endParaRPr>
            </a:p>
          </p:txBody>
        </p:sp>
        <p:sp>
          <p:nvSpPr>
            <p:cNvPr id="19" name="LegendRectangle1">
              <a:extLst>
                <a:ext uri="{FF2B5EF4-FFF2-40B4-BE49-F238E27FC236}">
                  <a16:creationId xmlns:a16="http://schemas.microsoft.com/office/drawing/2014/main" xmlns="" id="{8F532AC3-13EA-48AD-A1AB-530FCFC1E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80" y="4689972"/>
              <a:ext cx="1211271" cy="9955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+mn-cs"/>
                </a:rPr>
                <a:t>   </a:t>
              </a:r>
            </a:p>
          </p:txBody>
        </p:sp>
        <p:sp>
          <p:nvSpPr>
            <p:cNvPr id="20" name="Rectangle 286"/>
            <p:cNvSpPr txBox="1">
              <a:spLocks noChangeArrowheads="1"/>
            </p:cNvSpPr>
            <p:nvPr/>
          </p:nvSpPr>
          <p:spPr bwMode="gray">
            <a:xfrm>
              <a:off x="667588" y="4694727"/>
              <a:ext cx="1297876" cy="122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95350" eaLnBrk="1" hangingPunct="1">
                <a:spcBef>
                  <a:spcPct val="20000"/>
                </a:spcBef>
                <a:buClr>
                  <a:srgbClr val="3D3D3D"/>
                </a:buClr>
              </a:pPr>
              <a:r>
                <a:rPr lang="en-US" altLang="en-US" sz="1100" dirty="0">
                  <a:solidFill>
                    <a:srgbClr val="3D3D3D"/>
                  </a:solidFill>
                </a:rPr>
                <a:t> Delta</a:t>
              </a:r>
              <a:r>
                <a:rPr lang="en-US" altLang="en-US" sz="1100" dirty="0">
                  <a:solidFill>
                    <a:srgbClr val="000000"/>
                  </a:solidFill>
                </a:rPr>
                <a:t> </a:t>
              </a:r>
            </a:p>
            <a:p>
              <a:pPr defTabSz="895350" eaLnBrk="1" hangingPunct="1">
                <a:spcBef>
                  <a:spcPct val="20000"/>
                </a:spcBef>
                <a:buClr>
                  <a:srgbClr val="3D3D3D"/>
                </a:buClr>
              </a:pPr>
              <a:r>
                <a:rPr lang="en-US" altLang="en-US" sz="1100" dirty="0">
                  <a:solidFill>
                    <a:srgbClr val="3D3D3D"/>
                  </a:solidFill>
                </a:rPr>
                <a:t> Rivers </a:t>
              </a:r>
            </a:p>
            <a:p>
              <a:pPr defTabSz="895350" eaLnBrk="1" hangingPunct="1">
                <a:spcBef>
                  <a:spcPct val="20000"/>
                </a:spcBef>
                <a:buClr>
                  <a:srgbClr val="3D3D3D"/>
                </a:buClr>
              </a:pPr>
              <a:r>
                <a:rPr lang="en-US" altLang="en-US" sz="1100" dirty="0">
                  <a:solidFill>
                    <a:srgbClr val="3D3D3D"/>
                  </a:solidFill>
                </a:rPr>
                <a:t> </a:t>
              </a:r>
              <a:r>
                <a:rPr lang="en-US" altLang="en-US" sz="1100" dirty="0" err="1">
                  <a:solidFill>
                    <a:srgbClr val="3D3D3D"/>
                  </a:solidFill>
                </a:rPr>
                <a:t>Bayelsa</a:t>
              </a:r>
              <a:endParaRPr lang="en-US" altLang="en-US" sz="1100" dirty="0">
                <a:solidFill>
                  <a:srgbClr val="3D3D3D"/>
                </a:solidFill>
              </a:endParaRPr>
            </a:p>
            <a:p>
              <a:pPr defTabSz="895350" eaLnBrk="1" hangingPunct="1">
                <a:spcBef>
                  <a:spcPct val="20000"/>
                </a:spcBef>
                <a:buClr>
                  <a:srgbClr val="3D3D3D"/>
                </a:buClr>
              </a:pPr>
              <a:r>
                <a:rPr lang="en-US" altLang="en-US" sz="1100" dirty="0">
                  <a:solidFill>
                    <a:srgbClr val="3D3D3D"/>
                  </a:solidFill>
                </a:rPr>
                <a:t> </a:t>
              </a:r>
              <a:r>
                <a:rPr lang="en-US" altLang="en-US" sz="1100" dirty="0" err="1">
                  <a:solidFill>
                    <a:srgbClr val="3D3D3D"/>
                  </a:solidFill>
                </a:rPr>
                <a:t>Akwa</a:t>
              </a:r>
              <a:r>
                <a:rPr lang="en-US" altLang="en-US" sz="1100" dirty="0">
                  <a:solidFill>
                    <a:srgbClr val="3D3D3D"/>
                  </a:solidFill>
                </a:rPr>
                <a:t> </a:t>
              </a:r>
              <a:r>
                <a:rPr lang="en-US" altLang="en-US" sz="1100" dirty="0" err="1">
                  <a:solidFill>
                    <a:srgbClr val="3D3D3D"/>
                  </a:solidFill>
                </a:rPr>
                <a:t>Ibom</a:t>
              </a:r>
              <a:r>
                <a:rPr lang="en-US" altLang="en-US" sz="1100" dirty="0">
                  <a:solidFill>
                    <a:srgbClr val="3D3D3D"/>
                  </a:solidFill>
                </a:rPr>
                <a:t> </a:t>
              </a:r>
            </a:p>
            <a:p>
              <a:pPr defTabSz="895350" eaLnBrk="1" hangingPunct="1">
                <a:spcBef>
                  <a:spcPct val="20000"/>
                </a:spcBef>
                <a:buClr>
                  <a:srgbClr val="3D3D3D"/>
                </a:buClr>
              </a:pPr>
              <a:r>
                <a:rPr lang="en-US" altLang="en-US" sz="1100" dirty="0">
                  <a:solidFill>
                    <a:srgbClr val="3D3D3D"/>
                  </a:solidFill>
                </a:rPr>
                <a:t> Lagos</a:t>
              </a:r>
              <a:endParaRPr lang="en-US" altLang="en-US" sz="1100" dirty="0">
                <a:solidFill>
                  <a:srgbClr val="80808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D3F39405-50A9-4EA7-8D7A-3C567D4C7D0D}"/>
                </a:ext>
              </a:extLst>
            </p:cNvPr>
            <p:cNvSpPr/>
            <p:nvPr/>
          </p:nvSpPr>
          <p:spPr bwMode="auto">
            <a:xfrm>
              <a:off x="525542" y="1199962"/>
              <a:ext cx="2948008" cy="1470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89614" tIns="44807" rIns="89614" bIns="44807" anchor="ctr"/>
            <a:lstStyle/>
            <a:p>
              <a:pPr defTabSz="893763" eaLnBrk="1" hangingPunct="1">
                <a:buClr>
                  <a:srgbClr val="3D3D3D"/>
                </a:buClr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2" name="Rectangle 286">
              <a:extLst>
                <a:ext uri="{FF2B5EF4-FFF2-40B4-BE49-F238E27FC236}">
                  <a16:creationId xmlns:a16="http://schemas.microsoft.com/office/drawing/2014/main" xmlns="" id="{BFA96209-2570-4633-8491-3326E26C8EB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68453" y="776683"/>
              <a:ext cx="3071242" cy="16636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0" tIns="0" rIns="0" bIns="0"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>
                <a:spcBef>
                  <a:spcPct val="30000"/>
                </a:spcBef>
                <a:buClr>
                  <a:srgbClr val="3D3D3D"/>
                </a:buClr>
                <a:defRPr/>
              </a:pPr>
              <a:r>
                <a:rPr lang="en-US" sz="1100" b="1" dirty="0">
                  <a:solidFill>
                    <a:srgbClr val="3D3D3D"/>
                  </a:solidFill>
                  <a:cs typeface="+mn-cs"/>
                </a:rPr>
                <a:t>84 million hectares </a:t>
              </a:r>
              <a:r>
                <a:rPr lang="en-US" sz="1100" dirty="0">
                  <a:solidFill>
                    <a:srgbClr val="000000"/>
                  </a:solidFill>
                  <a:cs typeface="Calibri" pitchFamily="34" charset="0"/>
                </a:rPr>
                <a:t>of arable land with </a:t>
              </a:r>
              <a:r>
                <a:rPr lang="en-US" sz="1100" b="1" dirty="0">
                  <a:solidFill>
                    <a:srgbClr val="3D3D3D"/>
                  </a:solidFill>
                  <a:cs typeface="+mn-cs"/>
                </a:rPr>
                <a:t>60% available </a:t>
              </a:r>
              <a:r>
                <a:rPr lang="en-US" sz="1100" dirty="0">
                  <a:solidFill>
                    <a:srgbClr val="000000"/>
                  </a:solidFill>
                  <a:cs typeface="Calibri" pitchFamily="34" charset="0"/>
                </a:rPr>
                <a:t>for cultivation</a:t>
              </a:r>
            </a:p>
            <a:p>
              <a:pPr lvl="1">
                <a:spcBef>
                  <a:spcPct val="30000"/>
                </a:spcBef>
                <a:buClr>
                  <a:srgbClr val="3D3D3D"/>
                </a:buClr>
                <a:defRPr/>
              </a:pPr>
              <a:r>
                <a:rPr lang="en-US" sz="1100" b="1" dirty="0">
                  <a:solidFill>
                    <a:srgbClr val="3D3D3D"/>
                  </a:solidFill>
                  <a:cs typeface="+mn-cs"/>
                </a:rPr>
                <a:t>44 exploitable minerals </a:t>
              </a:r>
              <a:r>
                <a:rPr lang="en-US" sz="1100" dirty="0">
                  <a:solidFill>
                    <a:srgbClr val="000000"/>
                  </a:solidFill>
                  <a:cs typeface="Calibri" pitchFamily="34" charset="0"/>
                </a:rPr>
                <a:t>in </a:t>
              </a:r>
              <a:r>
                <a:rPr lang="en-US" sz="1100" b="1" dirty="0">
                  <a:solidFill>
                    <a:srgbClr val="3D3D3D"/>
                  </a:solidFill>
                  <a:cs typeface="+mn-cs"/>
                </a:rPr>
                <a:t>proven </a:t>
              </a:r>
              <a:r>
                <a:rPr lang="en-US" sz="1100" dirty="0">
                  <a:solidFill>
                    <a:srgbClr val="000000"/>
                  </a:solidFill>
                  <a:cs typeface="Calibri" pitchFamily="34" charset="0"/>
                </a:rPr>
                <a:t>commercial quantities</a:t>
              </a:r>
            </a:p>
            <a:p>
              <a:pPr lvl="1">
                <a:spcBef>
                  <a:spcPct val="30000"/>
                </a:spcBef>
                <a:buClr>
                  <a:srgbClr val="3D3D3D"/>
                </a:buClr>
                <a:defRPr/>
              </a:pPr>
              <a:r>
                <a:rPr lang="en-US" sz="1100" dirty="0">
                  <a:solidFill>
                    <a:srgbClr val="000000"/>
                  </a:solidFill>
                  <a:cs typeface="Calibri" pitchFamily="34" charset="0"/>
                </a:rPr>
                <a:t>Largest producer of crude oil in Africa</a:t>
              </a:r>
            </a:p>
            <a:p>
              <a:pPr lvl="1">
                <a:spcBef>
                  <a:spcPct val="30000"/>
                </a:spcBef>
                <a:buClr>
                  <a:srgbClr val="3D3D3D"/>
                </a:buClr>
                <a:defRPr/>
              </a:pPr>
              <a:r>
                <a:rPr lang="en-US" sz="1100" b="1" dirty="0">
                  <a:solidFill>
                    <a:srgbClr val="3D3D3D"/>
                  </a:solidFill>
                  <a:cs typeface="+mn-cs"/>
                </a:rPr>
                <a:t>9th largest gas reserves </a:t>
              </a:r>
              <a:r>
                <a:rPr lang="en-US" sz="1100" dirty="0">
                  <a:solidFill>
                    <a:srgbClr val="000000"/>
                  </a:solidFill>
                  <a:cs typeface="Calibri" pitchFamily="34" charset="0"/>
                </a:rPr>
                <a:t>with 181 trillion cubic feet of proven reserve</a:t>
              </a:r>
            </a:p>
          </p:txBody>
        </p:sp>
        <p:sp>
          <p:nvSpPr>
            <p:cNvPr id="23" name="Rectangle 286"/>
            <p:cNvSpPr txBox="1">
              <a:spLocks noChangeArrowheads="1"/>
            </p:cNvSpPr>
            <p:nvPr/>
          </p:nvSpPr>
          <p:spPr bwMode="gray">
            <a:xfrm>
              <a:off x="8364549" y="1630088"/>
              <a:ext cx="912293" cy="29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lnSpc>
                  <a:spcPct val="85000"/>
                </a:lnSpc>
                <a:spcBef>
                  <a:spcPct val="50000"/>
                </a:spcBef>
                <a:buClr>
                  <a:srgbClr val="3D3D3D"/>
                </a:buClr>
              </a:pPr>
              <a:r>
                <a:rPr lang="en-US" altLang="en-US" sz="1800" i="1">
                  <a:solidFill>
                    <a:srgbClr val="3E5020"/>
                  </a:solidFill>
                  <a:latin typeface="Georgia" pitchFamily="18" charset="0"/>
                </a:rPr>
                <a:t>Iron ore</a:t>
              </a:r>
            </a:p>
          </p:txBody>
        </p:sp>
        <p:sp>
          <p:nvSpPr>
            <p:cNvPr id="24" name="LegendRectangle1">
              <a:extLst>
                <a:ext uri="{FF2B5EF4-FFF2-40B4-BE49-F238E27FC236}">
                  <a16:creationId xmlns:a16="http://schemas.microsoft.com/office/drawing/2014/main" xmlns="" id="{39D7C893-FC7D-46C9-95B6-349CA582D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5458" y="1914477"/>
              <a:ext cx="1112846" cy="8336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5" name="Rectangle 286"/>
            <p:cNvSpPr txBox="1">
              <a:spLocks noChangeArrowheads="1"/>
            </p:cNvSpPr>
            <p:nvPr/>
          </p:nvSpPr>
          <p:spPr bwMode="gray">
            <a:xfrm>
              <a:off x="8364549" y="1909546"/>
              <a:ext cx="1203456" cy="968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95350" eaLnBrk="1" hangingPunct="1">
                <a:spcBef>
                  <a:spcPct val="20000"/>
                </a:spcBef>
                <a:buClr>
                  <a:srgbClr val="3D3D3D"/>
                </a:buClr>
              </a:pPr>
              <a:r>
                <a:rPr lang="en-US" altLang="en-US" sz="1100" dirty="0" err="1">
                  <a:solidFill>
                    <a:srgbClr val="3D3D3D"/>
                  </a:solidFill>
                </a:rPr>
                <a:t>Anambra</a:t>
              </a:r>
              <a:endParaRPr lang="en-US" altLang="en-US" sz="1100" dirty="0">
                <a:solidFill>
                  <a:srgbClr val="808080"/>
                </a:solidFill>
              </a:endParaRPr>
            </a:p>
            <a:p>
              <a:pPr defTabSz="895350" eaLnBrk="1" hangingPunct="1">
                <a:spcBef>
                  <a:spcPct val="20000"/>
                </a:spcBef>
                <a:buClr>
                  <a:srgbClr val="3D3D3D"/>
                </a:buClr>
              </a:pPr>
              <a:r>
                <a:rPr lang="en-US" altLang="en-US" sz="1100" dirty="0">
                  <a:solidFill>
                    <a:srgbClr val="3D3D3D"/>
                  </a:solidFill>
                </a:rPr>
                <a:t>Benue</a:t>
              </a:r>
            </a:p>
            <a:p>
              <a:pPr defTabSz="895350" eaLnBrk="1" hangingPunct="1">
                <a:spcBef>
                  <a:spcPct val="20000"/>
                </a:spcBef>
                <a:buClr>
                  <a:srgbClr val="3D3D3D"/>
                </a:buClr>
              </a:pPr>
              <a:r>
                <a:rPr lang="en-US" altLang="en-US" sz="1100" dirty="0">
                  <a:solidFill>
                    <a:srgbClr val="3D3D3D"/>
                  </a:solidFill>
                </a:rPr>
                <a:t>Delta </a:t>
              </a:r>
            </a:p>
            <a:p>
              <a:pPr defTabSz="895350" eaLnBrk="1" hangingPunct="1">
                <a:spcBef>
                  <a:spcPct val="20000"/>
                </a:spcBef>
                <a:buClr>
                  <a:srgbClr val="3D3D3D"/>
                </a:buClr>
              </a:pPr>
              <a:r>
                <a:rPr lang="en-US" altLang="en-US" sz="1100" dirty="0" err="1">
                  <a:solidFill>
                    <a:srgbClr val="3D3D3D"/>
                  </a:solidFill>
                </a:rPr>
                <a:t>Kogi</a:t>
              </a:r>
              <a:endParaRPr lang="en-US" altLang="en-US" sz="1100" dirty="0">
                <a:solidFill>
                  <a:srgbClr val="808080"/>
                </a:solidFill>
              </a:endParaRPr>
            </a:p>
          </p:txBody>
        </p:sp>
        <p:sp>
          <p:nvSpPr>
            <p:cNvPr id="13" name="Rectangle 286"/>
            <p:cNvSpPr txBox="1">
              <a:spLocks noChangeArrowheads="1"/>
            </p:cNvSpPr>
            <p:nvPr/>
          </p:nvSpPr>
          <p:spPr bwMode="gray">
            <a:xfrm>
              <a:off x="628085" y="3090745"/>
              <a:ext cx="2150142" cy="122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95350" eaLnBrk="1" hangingPunct="1">
                <a:spcBef>
                  <a:spcPct val="20000"/>
                </a:spcBef>
                <a:buClr>
                  <a:srgbClr val="3D3D3D"/>
                </a:buClr>
              </a:pPr>
              <a:r>
                <a:rPr lang="en-US" altLang="en-US" sz="1100" dirty="0" err="1">
                  <a:solidFill>
                    <a:srgbClr val="3D3D3D"/>
                  </a:solidFill>
                </a:rPr>
                <a:t>Akwa</a:t>
              </a:r>
              <a:r>
                <a:rPr lang="en-US" altLang="en-US" sz="1100" dirty="0">
                  <a:solidFill>
                    <a:srgbClr val="3D3D3D"/>
                  </a:solidFill>
                </a:rPr>
                <a:t> </a:t>
              </a:r>
              <a:r>
                <a:rPr lang="en-US" altLang="en-US" sz="1100" dirty="0" err="1">
                  <a:solidFill>
                    <a:srgbClr val="3D3D3D"/>
                  </a:solidFill>
                </a:rPr>
                <a:t>Ibom</a:t>
              </a:r>
              <a:endParaRPr lang="en-US" altLang="en-US" sz="1100" dirty="0">
                <a:solidFill>
                  <a:srgbClr val="3D3D3D"/>
                </a:solidFill>
              </a:endParaRPr>
            </a:p>
            <a:p>
              <a:pPr defTabSz="895350" eaLnBrk="1" hangingPunct="1">
                <a:spcBef>
                  <a:spcPct val="20000"/>
                </a:spcBef>
                <a:buClr>
                  <a:srgbClr val="3D3D3D"/>
                </a:buClr>
              </a:pPr>
              <a:r>
                <a:rPr lang="en-US" altLang="en-US" sz="1100" dirty="0" err="1">
                  <a:solidFill>
                    <a:schemeClr val="accent2">
                      <a:lumMod val="75000"/>
                    </a:schemeClr>
                  </a:solidFill>
                </a:rPr>
                <a:t>Anambra</a:t>
              </a:r>
              <a:endParaRPr lang="en-US" altLang="en-US" sz="11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defTabSz="895350" eaLnBrk="1" hangingPunct="1">
                <a:spcBef>
                  <a:spcPct val="20000"/>
                </a:spcBef>
                <a:buClr>
                  <a:srgbClr val="3D3D3D"/>
                </a:buClr>
              </a:pPr>
              <a:r>
                <a:rPr lang="en-US" altLang="en-US" sz="1100" dirty="0" err="1">
                  <a:solidFill>
                    <a:schemeClr val="accent2">
                      <a:lumMod val="75000"/>
                    </a:schemeClr>
                  </a:solidFill>
                </a:rPr>
                <a:t>Bayelsa</a:t>
              </a:r>
              <a:endParaRPr lang="en-US" altLang="en-US" sz="11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defTabSz="895350" eaLnBrk="1" hangingPunct="1">
                <a:spcBef>
                  <a:spcPct val="20000"/>
                </a:spcBef>
                <a:buClr>
                  <a:srgbClr val="3D3D3D"/>
                </a:buClr>
              </a:pPr>
              <a:r>
                <a:rPr lang="en-US" altLang="en-US" sz="1100" dirty="0" err="1">
                  <a:solidFill>
                    <a:schemeClr val="accent2">
                      <a:lumMod val="75000"/>
                    </a:schemeClr>
                  </a:solidFill>
                </a:rPr>
                <a:t>Borno</a:t>
              </a:r>
              <a:endParaRPr lang="en-US" altLang="en-US" sz="11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defTabSz="895350" eaLnBrk="1" hangingPunct="1">
                <a:spcBef>
                  <a:spcPct val="20000"/>
                </a:spcBef>
                <a:buClr>
                  <a:srgbClr val="3D3D3D"/>
                </a:buClr>
              </a:pPr>
              <a:r>
                <a:rPr lang="en-US" altLang="en-US" sz="1100" dirty="0">
                  <a:solidFill>
                    <a:schemeClr val="accent2">
                      <a:lumMod val="75000"/>
                    </a:schemeClr>
                  </a:solidFill>
                </a:rPr>
                <a:t>Cross-River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51" y="172779"/>
            <a:ext cx="7931889" cy="528971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alt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T</a:t>
            </a:r>
            <a:r>
              <a:rPr lang="en-US" sz="2800" b="1" dirty="0" smtClean="0">
                <a:solidFill>
                  <a:schemeClr val="tx1"/>
                </a:solidFill>
              </a:rPr>
              <a:t>he Agricultural Sector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2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39" y="820479"/>
            <a:ext cx="2133600" cy="138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2" descr="Image result for nigerian agriculture"/>
          <p:cNvPicPr>
            <a:picLocks noChangeAspect="1" noChangeArrowheads="1"/>
          </p:cNvPicPr>
          <p:nvPr/>
        </p:nvPicPr>
        <p:blipFill>
          <a:blip r:embed="rId3" cstate="print"/>
          <a:srcRect l="29353" t="47798" r="29799"/>
          <a:stretch>
            <a:fillRect/>
          </a:stretch>
        </p:blipFill>
        <p:spPr bwMode="auto">
          <a:xfrm>
            <a:off x="382772" y="2268280"/>
            <a:ext cx="21336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4" descr="Image result for nigerian agriculture"/>
          <p:cNvPicPr>
            <a:picLocks noChangeAspect="1" noChangeArrowheads="1"/>
          </p:cNvPicPr>
          <p:nvPr/>
        </p:nvPicPr>
        <p:blipFill>
          <a:blip r:embed="rId3" cstate="print"/>
          <a:srcRect l="2" t="55794" r="71265"/>
          <a:stretch>
            <a:fillRect/>
          </a:stretch>
        </p:blipFill>
        <p:spPr bwMode="auto">
          <a:xfrm>
            <a:off x="363966" y="3726713"/>
            <a:ext cx="2099243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0DFE7728-B253-4A6B-A71D-3228E83BEDDD}"/>
              </a:ext>
            </a:extLst>
          </p:cNvPr>
          <p:cNvSpPr txBox="1"/>
          <p:nvPr/>
        </p:nvSpPr>
        <p:spPr bwMode="auto">
          <a:xfrm>
            <a:off x="2551814" y="808075"/>
            <a:ext cx="5525386" cy="138499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 eaLnBrk="1" hangingPunct="1">
              <a:buClr>
                <a:srgbClr val="C0CF3A">
                  <a:lumMod val="75000"/>
                </a:srgbClr>
              </a:buClr>
              <a:buSzPct val="100000"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  <a:p>
            <a:pPr marL="171450" indent="-171450" eaLnBrk="1" hangingPunct="1">
              <a:buClr>
                <a:srgbClr val="C0CF3A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agricultural sector plays a key role as Nigeria’s key growth driver</a:t>
            </a:r>
          </a:p>
          <a:p>
            <a:pPr marL="171450" indent="-171450" eaLnBrk="1" hangingPunct="1">
              <a:buClr>
                <a:srgbClr val="C0CF3A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sector is the second largest contributor to GDP (21% in 2015) and provides employment for over 70% of the population</a:t>
            </a:r>
          </a:p>
          <a:p>
            <a:pPr marL="171450" indent="-171450" eaLnBrk="1" hangingPunct="1">
              <a:buClr>
                <a:srgbClr val="C0CF3A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Nigeria has some of the richest natural resources for agriculture production in the world</a:t>
            </a:r>
          </a:p>
          <a:p>
            <a:pPr marL="171450" indent="-171450" eaLnBrk="1" hangingPunct="1">
              <a:buClr>
                <a:srgbClr val="C0CF3A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Abundant and reliable rainfall in over two thirds of the country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B5744981-32A7-403E-B540-29B90F209577}"/>
              </a:ext>
            </a:extLst>
          </p:cNvPr>
          <p:cNvSpPr txBox="1"/>
          <p:nvPr/>
        </p:nvSpPr>
        <p:spPr bwMode="auto">
          <a:xfrm>
            <a:off x="2626242" y="2225750"/>
            <a:ext cx="5334000" cy="138499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>
              <a:buClr>
                <a:srgbClr val="C0CF3A">
                  <a:lumMod val="75000"/>
                </a:srgbClr>
              </a:buClr>
              <a:buSzPct val="100000"/>
              <a:defRPr/>
            </a:pPr>
            <a:r>
              <a:rPr lang="en-GB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</a:p>
          <a:p>
            <a:pPr marL="171450" indent="-171450" eaLnBrk="1" hangingPunct="1">
              <a:buClr>
                <a:srgbClr val="C0CF3A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Nigeria 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most populous country in Africa and a fast-growing population will increase domestic consumption</a:t>
            </a:r>
          </a:p>
          <a:p>
            <a:pPr marL="171450" indent="-171450" eaLnBrk="1" hangingPunct="1">
              <a:buClr>
                <a:srgbClr val="C0CF3A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young and growing population provides a large pool of labour</a:t>
            </a:r>
          </a:p>
          <a:p>
            <a:pPr marL="171450" indent="-171450" eaLnBrk="1" hangingPunct="1">
              <a:buClr>
                <a:srgbClr val="C0CF3A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Favourable climate, fertile land and water resources ideal for export-oriented production </a:t>
            </a:r>
          </a:p>
          <a:p>
            <a:pPr marL="171450" indent="-171450" eaLnBrk="1" hangingPunct="1">
              <a:buClr>
                <a:srgbClr val="C0CF3A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 million hectares of arable land, of which only 40% has been cultivated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2732568" y="3827722"/>
            <a:ext cx="53446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C0CF3A">
                  <a:lumMod val="75000"/>
                </a:srgbClr>
              </a:buClr>
              <a:buSzPct val="100000"/>
              <a:defRPr/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Initiatives</a:t>
            </a:r>
          </a:p>
          <a:p>
            <a:pPr marL="171450" indent="-171450">
              <a:buClr>
                <a:srgbClr val="C0CF3A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US$9 million equity fund from the African Development Bank for small and medium sized agribusinesses </a:t>
            </a:r>
          </a:p>
          <a:p>
            <a:pPr marL="171450" indent="-171450">
              <a:buClr>
                <a:srgbClr val="C0CF3A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Machines and equipment enjoy duty waivers</a:t>
            </a:r>
          </a:p>
          <a:p>
            <a:pPr marL="171450" indent="-171450">
              <a:buClr>
                <a:srgbClr val="C0CF3A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allowance of up to 50% for plant and equipment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CD63F443-024E-45D1-8F40-E3EE316A377C}"/>
              </a:ext>
            </a:extLst>
          </p:cNvPr>
          <p:cNvSpPr txBox="1">
            <a:spLocks/>
          </p:cNvSpPr>
          <p:nvPr/>
        </p:nvSpPr>
        <p:spPr>
          <a:xfrm>
            <a:off x="198475" y="127590"/>
            <a:ext cx="5904613" cy="501059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The Manufacturing Sector</a:t>
            </a:r>
            <a:endParaRPr lang="en-ZA" sz="3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89251" y="927499"/>
            <a:ext cx="6316663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eaLnBrk="1" hangingPunct="1">
              <a:spcBef>
                <a:spcPts val="200"/>
              </a:spcBef>
              <a:spcAft>
                <a:spcPts val="100"/>
              </a:spcAft>
              <a:buClr>
                <a:srgbClr val="688A26"/>
              </a:buClr>
              <a:buFont typeface="Wingdings" pitchFamily="2" charset="2"/>
              <a:buChar char="§"/>
            </a:pPr>
            <a:r>
              <a:rPr lang="en-GB" altLang="en-US" sz="1200" dirty="0">
                <a:solidFill>
                  <a:srgbClr val="000000"/>
                </a:solidFill>
                <a:latin typeface="Calibri" pitchFamily="34" charset="0"/>
              </a:rPr>
              <a:t>Productivity in the manufacturing sector has continued to improve due to various intervention programmes by government</a:t>
            </a:r>
          </a:p>
          <a:p>
            <a:pPr marL="171450" indent="-171450" eaLnBrk="1" hangingPunct="1">
              <a:spcBef>
                <a:spcPts val="200"/>
              </a:spcBef>
              <a:spcAft>
                <a:spcPts val="100"/>
              </a:spcAft>
              <a:buClr>
                <a:srgbClr val="688A26"/>
              </a:buClr>
              <a:buFont typeface="Wingdings" pitchFamily="2" charset="2"/>
              <a:buChar char="§"/>
            </a:pPr>
            <a:r>
              <a:rPr lang="en-GB" altLang="en-US" sz="1200" dirty="0">
                <a:solidFill>
                  <a:srgbClr val="000000"/>
                </a:solidFill>
                <a:latin typeface="Calibri" pitchFamily="34" charset="0"/>
              </a:rPr>
              <a:t>The sector’s average capacity utilization has grown from </a:t>
            </a:r>
            <a:r>
              <a:rPr lang="en-GB" altLang="en-US" sz="1200" b="1" dirty="0">
                <a:solidFill>
                  <a:srgbClr val="617D32"/>
                </a:solidFill>
                <a:latin typeface="Calibri" pitchFamily="34" charset="0"/>
              </a:rPr>
              <a:t>35% in the 1990s to an average of 55% in the last three years.</a:t>
            </a:r>
          </a:p>
          <a:p>
            <a:pPr marL="171450" indent="-171450" eaLnBrk="1" hangingPunct="1">
              <a:spcBef>
                <a:spcPts val="200"/>
              </a:spcBef>
              <a:spcAft>
                <a:spcPts val="100"/>
              </a:spcAft>
              <a:buClr>
                <a:srgbClr val="688A26"/>
              </a:buClr>
              <a:buFont typeface="Wingdings" pitchFamily="2" charset="2"/>
              <a:buChar char="§"/>
            </a:pPr>
            <a:r>
              <a:rPr lang="en-GB" altLang="en-US" sz="1200" dirty="0">
                <a:solidFill>
                  <a:srgbClr val="000000"/>
                </a:solidFill>
                <a:latin typeface="Calibri" pitchFamily="34" charset="0"/>
              </a:rPr>
              <a:t>The average contribution to </a:t>
            </a:r>
            <a:r>
              <a:rPr lang="en-GB" altLang="en-US" sz="1200" b="1" dirty="0">
                <a:solidFill>
                  <a:srgbClr val="617D32"/>
                </a:solidFill>
                <a:latin typeface="Calibri" pitchFamily="34" charset="0"/>
              </a:rPr>
              <a:t>GDP has grown to 10% in 2015</a:t>
            </a:r>
          </a:p>
          <a:p>
            <a:pPr marL="171450" indent="-171450" eaLnBrk="1" hangingPunct="1">
              <a:spcBef>
                <a:spcPts val="200"/>
              </a:spcBef>
              <a:spcAft>
                <a:spcPts val="100"/>
              </a:spcAft>
              <a:buClr>
                <a:srgbClr val="688A26"/>
              </a:buClr>
              <a:buFont typeface="Wingdings" pitchFamily="2" charset="2"/>
              <a:buChar char="§"/>
            </a:pPr>
            <a:r>
              <a:rPr lang="en-GB" altLang="en-US" sz="1200" dirty="0">
                <a:solidFill>
                  <a:srgbClr val="617D32"/>
                </a:solidFill>
                <a:latin typeface="Calibri" pitchFamily="34" charset="0"/>
              </a:rPr>
              <a:t>Lag</a:t>
            </a:r>
            <a:r>
              <a:rPr lang="en-GB" altLang="en-US" sz="1200" b="1" dirty="0">
                <a:solidFill>
                  <a:srgbClr val="617D32"/>
                </a:solidFill>
                <a:latin typeface="Calibri" pitchFamily="34" charset="0"/>
              </a:rPr>
              <a:t>os</a:t>
            </a:r>
            <a:r>
              <a:rPr lang="en-GB" altLang="en-US" sz="1200" dirty="0">
                <a:solidFill>
                  <a:srgbClr val="000000"/>
                </a:solidFill>
                <a:latin typeface="Calibri" pitchFamily="34" charset="0"/>
              </a:rPr>
              <a:t> and its surroundings are home to about 60% of Nigeria’s industrial base. Other key industrial centres are Kano, </a:t>
            </a:r>
            <a:r>
              <a:rPr lang="en-GB" altLang="en-US" sz="1200" dirty="0" err="1">
                <a:solidFill>
                  <a:srgbClr val="000000"/>
                </a:solidFill>
                <a:latin typeface="Calibri" pitchFamily="34" charset="0"/>
              </a:rPr>
              <a:t>Aba</a:t>
            </a:r>
            <a:r>
              <a:rPr lang="en-GB" altLang="en-US" sz="1200" dirty="0">
                <a:solidFill>
                  <a:srgbClr val="000000"/>
                </a:solidFill>
                <a:latin typeface="Calibri" pitchFamily="34" charset="0"/>
              </a:rPr>
              <a:t>, Port Harcourt, Ibadan and Kaduna</a:t>
            </a:r>
          </a:p>
          <a:p>
            <a:pPr marL="171450" indent="-171450" eaLnBrk="1" hangingPunct="1">
              <a:spcBef>
                <a:spcPts val="200"/>
              </a:spcBef>
              <a:spcAft>
                <a:spcPts val="100"/>
              </a:spcAft>
              <a:buClr>
                <a:srgbClr val="688A26"/>
              </a:buClr>
              <a:buFont typeface="Wingdings" pitchFamily="2" charset="2"/>
              <a:buChar char="§"/>
            </a:pPr>
            <a:r>
              <a:rPr lang="en-GB" altLang="en-US" sz="1200" dirty="0">
                <a:solidFill>
                  <a:srgbClr val="000000"/>
                </a:solidFill>
                <a:latin typeface="Calibri" pitchFamily="34" charset="0"/>
              </a:rPr>
              <a:t>Nigeria’s most important manufacturing sub-sectors include cement, food processing and fast moving consumer goods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B3FAC7-4BB0-4830-A127-C2894FC58883}"/>
              </a:ext>
            </a:extLst>
          </p:cNvPr>
          <p:cNvSpPr/>
          <p:nvPr/>
        </p:nvSpPr>
        <p:spPr>
          <a:xfrm>
            <a:off x="2889251" y="701278"/>
            <a:ext cx="6316663" cy="2047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86050"/>
            <a:ext cx="2382838" cy="95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3" y="1701405"/>
            <a:ext cx="2381250" cy="84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40" y="3727848"/>
            <a:ext cx="2382837" cy="77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BD1758E-0FB0-4E3F-AA69-4CB0C0AE3DB6}"/>
              </a:ext>
            </a:extLst>
          </p:cNvPr>
          <p:cNvSpPr/>
          <p:nvPr/>
        </p:nvSpPr>
        <p:spPr>
          <a:xfrm>
            <a:off x="2889251" y="2422923"/>
            <a:ext cx="6316663" cy="20597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3033713" y="2696768"/>
            <a:ext cx="4051300" cy="25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100"/>
              </a:spcBef>
              <a:spcAft>
                <a:spcPts val="100"/>
              </a:spcAft>
            </a:pPr>
            <a:r>
              <a:rPr lang="en-GB" altLang="en-US" sz="1050" b="1" dirty="0">
                <a:solidFill>
                  <a:srgbClr val="000000"/>
                </a:solidFill>
                <a:latin typeface="Calibri" pitchFamily="34" charset="0"/>
              </a:rPr>
              <a:t>Agro-allied and Agro Processing</a:t>
            </a:r>
          </a:p>
          <a:p>
            <a:pPr marL="228600" lvl="1" indent="-171450" eaLnBrk="1" hangingPunct="1">
              <a:spcBef>
                <a:spcPts val="100"/>
              </a:spcBef>
              <a:spcAft>
                <a:spcPts val="100"/>
              </a:spcAft>
              <a:buClr>
                <a:srgbClr val="688A26"/>
              </a:buClr>
              <a:buFont typeface="Wingdings" pitchFamily="2" charset="2"/>
              <a:buChar char="§"/>
            </a:pPr>
            <a:r>
              <a:rPr lang="en-GB" altLang="en-US" sz="1050" dirty="0">
                <a:solidFill>
                  <a:srgbClr val="000000"/>
                </a:solidFill>
                <a:latin typeface="Calibri" pitchFamily="34" charset="0"/>
              </a:rPr>
              <a:t>Food Processing (Beverages, Packaged Foods, etc.)</a:t>
            </a:r>
          </a:p>
          <a:p>
            <a:pPr marL="228600" lvl="1" indent="-171450" eaLnBrk="1" hangingPunct="1">
              <a:spcBef>
                <a:spcPts val="100"/>
              </a:spcBef>
              <a:spcAft>
                <a:spcPts val="100"/>
              </a:spcAft>
              <a:buClr>
                <a:srgbClr val="688A26"/>
              </a:buClr>
              <a:buFont typeface="Wingdings" pitchFamily="2" charset="2"/>
              <a:buChar char="§"/>
            </a:pPr>
            <a:r>
              <a:rPr lang="en-GB" altLang="en-US" sz="1050" dirty="0">
                <a:solidFill>
                  <a:srgbClr val="000000"/>
                </a:solidFill>
                <a:latin typeface="Calibri" pitchFamily="34" charset="0"/>
              </a:rPr>
              <a:t>Sugar Production</a:t>
            </a:r>
          </a:p>
          <a:p>
            <a:pPr marL="228600" lvl="1" indent="-171450" eaLnBrk="1" hangingPunct="1">
              <a:spcBef>
                <a:spcPts val="100"/>
              </a:spcBef>
              <a:spcAft>
                <a:spcPts val="100"/>
              </a:spcAft>
              <a:buClr>
                <a:srgbClr val="688A26"/>
              </a:buClr>
              <a:buFont typeface="Wingdings" pitchFamily="2" charset="2"/>
              <a:buChar char="§"/>
            </a:pPr>
            <a:r>
              <a:rPr lang="en-GB" altLang="en-US" sz="1050" dirty="0">
                <a:solidFill>
                  <a:srgbClr val="000000"/>
                </a:solidFill>
                <a:latin typeface="Calibri" pitchFamily="34" charset="0"/>
              </a:rPr>
              <a:t>Palm Oil Processing</a:t>
            </a:r>
          </a:p>
          <a:p>
            <a:pPr marL="228600" lvl="1" indent="-171450" eaLnBrk="1" hangingPunct="1">
              <a:spcBef>
                <a:spcPts val="100"/>
              </a:spcBef>
              <a:spcAft>
                <a:spcPts val="100"/>
              </a:spcAft>
              <a:buClr>
                <a:srgbClr val="688A26"/>
              </a:buClr>
              <a:buFont typeface="Wingdings" pitchFamily="2" charset="2"/>
              <a:buChar char="§"/>
            </a:pPr>
            <a:r>
              <a:rPr lang="en-GB" altLang="en-US" sz="1050" dirty="0">
                <a:solidFill>
                  <a:srgbClr val="000000"/>
                </a:solidFill>
                <a:latin typeface="Calibri" pitchFamily="34" charset="0"/>
              </a:rPr>
              <a:t>Leather and Leather Products</a:t>
            </a:r>
          </a:p>
          <a:p>
            <a:pPr marL="228600" lvl="1" indent="-171450" eaLnBrk="1" hangingPunct="1">
              <a:spcBef>
                <a:spcPts val="100"/>
              </a:spcBef>
              <a:spcAft>
                <a:spcPts val="100"/>
              </a:spcAft>
              <a:buClr>
                <a:srgbClr val="688A26"/>
              </a:buClr>
              <a:buFont typeface="Wingdings" pitchFamily="2" charset="2"/>
              <a:buChar char="§"/>
            </a:pPr>
            <a:r>
              <a:rPr lang="en-GB" altLang="en-US" sz="1050" dirty="0">
                <a:solidFill>
                  <a:srgbClr val="000000"/>
                </a:solidFill>
                <a:latin typeface="Calibri" pitchFamily="34" charset="0"/>
              </a:rPr>
              <a:t>Rubber Products (Tyre)</a:t>
            </a:r>
          </a:p>
          <a:p>
            <a:pPr marL="228600" lvl="1" indent="-171450" eaLnBrk="1" hangingPunct="1">
              <a:spcBef>
                <a:spcPts val="100"/>
              </a:spcBef>
              <a:spcAft>
                <a:spcPts val="100"/>
              </a:spcAft>
              <a:buClr>
                <a:srgbClr val="688A26"/>
              </a:buClr>
              <a:buFont typeface="Wingdings" pitchFamily="2" charset="2"/>
              <a:buChar char="§"/>
            </a:pPr>
            <a:r>
              <a:rPr lang="en-GB" altLang="en-US" sz="1050" dirty="0">
                <a:solidFill>
                  <a:srgbClr val="000000"/>
                </a:solidFill>
                <a:latin typeface="Calibri" pitchFamily="34" charset="0"/>
              </a:rPr>
              <a:t>Cocoa Processing</a:t>
            </a:r>
          </a:p>
          <a:p>
            <a:pPr eaLnBrk="1" hangingPunct="1">
              <a:spcBef>
                <a:spcPts val="100"/>
              </a:spcBef>
              <a:spcAft>
                <a:spcPts val="100"/>
              </a:spcAft>
            </a:pPr>
            <a:r>
              <a:rPr lang="en-GB" altLang="en-US" sz="1050" b="1" dirty="0">
                <a:solidFill>
                  <a:srgbClr val="000000"/>
                </a:solidFill>
                <a:latin typeface="Calibri" pitchFamily="34" charset="0"/>
              </a:rPr>
              <a:t>Metals and solid Minerals Product</a:t>
            </a:r>
          </a:p>
          <a:p>
            <a:pPr marL="228600" lvl="1" indent="-171450" eaLnBrk="1" hangingPunct="1">
              <a:spcBef>
                <a:spcPts val="100"/>
              </a:spcBef>
              <a:spcAft>
                <a:spcPts val="100"/>
              </a:spcAft>
              <a:buClr>
                <a:srgbClr val="688A26"/>
              </a:buClr>
              <a:buFont typeface="Wingdings" pitchFamily="2" charset="2"/>
              <a:buChar char="§"/>
            </a:pPr>
            <a:r>
              <a:rPr lang="en-GB" altLang="en-US" sz="1050" dirty="0">
                <a:solidFill>
                  <a:srgbClr val="000000"/>
                </a:solidFill>
                <a:latin typeface="Calibri" pitchFamily="34" charset="0"/>
              </a:rPr>
              <a:t>Cement Production</a:t>
            </a:r>
          </a:p>
          <a:p>
            <a:pPr marL="228600" lvl="1" indent="-171450" eaLnBrk="1" hangingPunct="1">
              <a:spcBef>
                <a:spcPts val="100"/>
              </a:spcBef>
              <a:spcAft>
                <a:spcPts val="100"/>
              </a:spcAft>
              <a:buClr>
                <a:srgbClr val="688A26"/>
              </a:buClr>
              <a:buFont typeface="Wingdings" pitchFamily="2" charset="2"/>
              <a:buChar char="§"/>
            </a:pPr>
            <a:r>
              <a:rPr lang="en-GB" altLang="en-US" sz="1050" dirty="0">
                <a:solidFill>
                  <a:srgbClr val="000000"/>
                </a:solidFill>
                <a:latin typeface="Calibri" pitchFamily="34" charset="0"/>
              </a:rPr>
              <a:t>Automobile Assembly</a:t>
            </a:r>
          </a:p>
          <a:p>
            <a:pPr marL="228600" lvl="1" indent="-171450" eaLnBrk="1" hangingPunct="1">
              <a:spcBef>
                <a:spcPts val="100"/>
              </a:spcBef>
              <a:spcAft>
                <a:spcPts val="100"/>
              </a:spcAft>
              <a:buClr>
                <a:srgbClr val="688A26"/>
              </a:buClr>
              <a:buFont typeface="Wingdings" pitchFamily="2" charset="2"/>
              <a:buChar char="§"/>
            </a:pPr>
            <a:r>
              <a:rPr lang="en-GB" altLang="en-US" sz="1050" dirty="0">
                <a:solidFill>
                  <a:srgbClr val="000000"/>
                </a:solidFill>
                <a:latin typeface="Calibri" pitchFamily="34" charset="0"/>
              </a:rPr>
              <a:t>Basic Metal/Steel</a:t>
            </a:r>
          </a:p>
          <a:p>
            <a:pPr marL="228600" lvl="1" indent="-171450" eaLnBrk="1" hangingPunct="1">
              <a:spcBef>
                <a:spcPts val="100"/>
              </a:spcBef>
              <a:spcAft>
                <a:spcPts val="100"/>
              </a:spcAft>
              <a:buClr>
                <a:srgbClr val="688A26"/>
              </a:buClr>
              <a:buFont typeface="Wingdings" pitchFamily="2" charset="2"/>
              <a:buChar char="§"/>
            </a:pPr>
            <a:r>
              <a:rPr lang="en-GB" altLang="en-US" sz="1050" dirty="0">
                <a:solidFill>
                  <a:srgbClr val="000000"/>
                </a:solidFill>
                <a:latin typeface="Calibri" pitchFamily="34" charset="0"/>
              </a:rPr>
              <a:t>Aluminium</a:t>
            </a:r>
          </a:p>
          <a:p>
            <a:pPr marL="228600" lvl="1" indent="-171450" eaLnBrk="1" hangingPunct="1">
              <a:spcBef>
                <a:spcPts val="100"/>
              </a:spcBef>
              <a:spcAft>
                <a:spcPts val="100"/>
              </a:spcAft>
              <a:buClr>
                <a:srgbClr val="688A26"/>
              </a:buClr>
              <a:buFont typeface="Wingdings" pitchFamily="2" charset="2"/>
              <a:buChar char="§"/>
            </a:pPr>
            <a:r>
              <a:rPr lang="en-GB" altLang="en-US" sz="1050" dirty="0">
                <a:solidFill>
                  <a:srgbClr val="000000"/>
                </a:solidFill>
                <a:latin typeface="Calibri" pitchFamily="34" charset="0"/>
              </a:rPr>
              <a:t>Chemicals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6318250" y="2509478"/>
            <a:ext cx="2825750" cy="240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00"/>
              </a:spcBef>
              <a:spcAft>
                <a:spcPts val="100"/>
              </a:spcAft>
            </a:pPr>
            <a:endParaRPr lang="en-US" altLang="en-US" sz="11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100"/>
              </a:spcBef>
              <a:spcAft>
                <a:spcPts val="100"/>
              </a:spcAft>
            </a:pPr>
            <a:r>
              <a:rPr lang="en-US" altLang="en-US" sz="1100" b="1" dirty="0" smtClean="0">
                <a:solidFill>
                  <a:srgbClr val="000000"/>
                </a:solidFill>
                <a:latin typeface="Calibri" pitchFamily="34" charset="0"/>
              </a:rPr>
              <a:t>Oil </a:t>
            </a:r>
            <a:r>
              <a:rPr lang="en-US" altLang="en-US" sz="1100" b="1" dirty="0">
                <a:solidFill>
                  <a:srgbClr val="000000"/>
                </a:solidFill>
                <a:latin typeface="Calibri" pitchFamily="34" charset="0"/>
              </a:rPr>
              <a:t>&amp; Gas Related Industries</a:t>
            </a:r>
          </a:p>
          <a:p>
            <a:pPr marL="228600" lvl="1" indent="-171450" eaLnBrk="1" hangingPunct="1">
              <a:spcBef>
                <a:spcPts val="100"/>
              </a:spcBef>
              <a:spcAft>
                <a:spcPts val="100"/>
              </a:spcAft>
              <a:buClr>
                <a:srgbClr val="688A26"/>
              </a:buClr>
              <a:buFont typeface="Wingdings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  <a:latin typeface="Calibri" pitchFamily="34" charset="0"/>
              </a:rPr>
              <a:t>Petrochemicals</a:t>
            </a:r>
          </a:p>
          <a:p>
            <a:pPr marL="228600" lvl="1" indent="-171450" eaLnBrk="1" hangingPunct="1">
              <a:spcBef>
                <a:spcPts val="100"/>
              </a:spcBef>
              <a:spcAft>
                <a:spcPts val="100"/>
              </a:spcAft>
              <a:buClr>
                <a:srgbClr val="688A26"/>
              </a:buClr>
              <a:buFont typeface="Wingdings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  <a:latin typeface="Calibri" pitchFamily="34" charset="0"/>
              </a:rPr>
              <a:t>Fertilizer</a:t>
            </a:r>
          </a:p>
          <a:p>
            <a:pPr marL="228600" lvl="1" indent="-171450" eaLnBrk="1" hangingPunct="1">
              <a:spcBef>
                <a:spcPts val="100"/>
              </a:spcBef>
              <a:spcAft>
                <a:spcPts val="100"/>
              </a:spcAft>
              <a:buClr>
                <a:srgbClr val="688A26"/>
              </a:buClr>
              <a:buFont typeface="Wingdings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  <a:latin typeface="Calibri" pitchFamily="34" charset="0"/>
              </a:rPr>
              <a:t>Methanol</a:t>
            </a:r>
          </a:p>
          <a:p>
            <a:pPr marL="228600" lvl="1" indent="-171450" eaLnBrk="1" hangingPunct="1">
              <a:spcBef>
                <a:spcPts val="100"/>
              </a:spcBef>
              <a:spcAft>
                <a:spcPts val="100"/>
              </a:spcAft>
              <a:buClr>
                <a:srgbClr val="688A26"/>
              </a:buClr>
              <a:buFont typeface="Wingdings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  <a:latin typeface="Calibri" pitchFamily="34" charset="0"/>
              </a:rPr>
              <a:t>Refineries</a:t>
            </a:r>
          </a:p>
          <a:p>
            <a:pPr marL="228600" lvl="1" indent="-171450" eaLnBrk="1" hangingPunct="1">
              <a:spcBef>
                <a:spcPts val="100"/>
              </a:spcBef>
              <a:spcAft>
                <a:spcPts val="100"/>
              </a:spcAft>
              <a:buClr>
                <a:srgbClr val="688A26"/>
              </a:buClr>
              <a:buFont typeface="Wingdings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  <a:latin typeface="Calibri" pitchFamily="34" charset="0"/>
              </a:rPr>
              <a:t>Plastics</a:t>
            </a:r>
          </a:p>
          <a:p>
            <a:pPr eaLnBrk="1" hangingPunct="1">
              <a:spcBef>
                <a:spcPts val="100"/>
              </a:spcBef>
              <a:spcAft>
                <a:spcPts val="10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Calibri" pitchFamily="34" charset="0"/>
              </a:rPr>
              <a:t>Construction and Light Manufacturing</a:t>
            </a:r>
          </a:p>
          <a:p>
            <a:pPr marL="228600" lvl="1" indent="-171450" eaLnBrk="1" hangingPunct="1">
              <a:spcBef>
                <a:spcPts val="100"/>
              </a:spcBef>
              <a:spcAft>
                <a:spcPts val="100"/>
              </a:spcAft>
              <a:buClr>
                <a:srgbClr val="688A26"/>
              </a:buClr>
              <a:buFont typeface="Wingdings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  <a:latin typeface="Calibri" pitchFamily="34" charset="0"/>
              </a:rPr>
              <a:t>Housing</a:t>
            </a:r>
          </a:p>
          <a:p>
            <a:pPr marL="228600" lvl="1" indent="-171450" eaLnBrk="1" hangingPunct="1">
              <a:spcBef>
                <a:spcPts val="100"/>
              </a:spcBef>
              <a:spcAft>
                <a:spcPts val="100"/>
              </a:spcAft>
              <a:buClr>
                <a:srgbClr val="688A26"/>
              </a:buClr>
              <a:buFont typeface="Wingdings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  <a:latin typeface="Calibri" pitchFamily="34" charset="0"/>
              </a:rPr>
              <a:t>Cotton, Textile and Garment</a:t>
            </a:r>
          </a:p>
          <a:p>
            <a:pPr marL="228600" lvl="1" indent="-171450" eaLnBrk="1" hangingPunct="1">
              <a:spcBef>
                <a:spcPts val="100"/>
              </a:spcBef>
              <a:spcAft>
                <a:spcPts val="100"/>
              </a:spcAft>
              <a:buClr>
                <a:srgbClr val="688A26"/>
              </a:buClr>
              <a:buFont typeface="Wingdings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  <a:latin typeface="Calibri" pitchFamily="34" charset="0"/>
              </a:rPr>
              <a:t>Electronics</a:t>
            </a:r>
          </a:p>
          <a:p>
            <a:pPr marL="228600" lvl="1" indent="-171450" eaLnBrk="1" hangingPunct="1">
              <a:spcBef>
                <a:spcPts val="100"/>
              </a:spcBef>
              <a:spcAft>
                <a:spcPts val="100"/>
              </a:spcAft>
              <a:buClr>
                <a:srgbClr val="688A26"/>
              </a:buClr>
              <a:buFont typeface="Wingdings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  <a:latin typeface="Calibri" pitchFamily="34" charset="0"/>
              </a:rPr>
              <a:t>ICT Equipment</a:t>
            </a:r>
          </a:p>
        </p:txBody>
      </p:sp>
      <p:pic>
        <p:nvPicPr>
          <p:cNvPr id="12" name="Picture 2" descr="Image result for automobiles indust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799" y="760230"/>
            <a:ext cx="2411412" cy="95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2319</TotalTime>
  <Words>1327</Words>
  <Application>Microsoft Office PowerPoint</Application>
  <PresentationFormat>全屏显示(16:9)</PresentationFormat>
  <Paragraphs>249</Paragraphs>
  <Slides>14</Slides>
  <Notes>1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Civic</vt:lpstr>
      <vt:lpstr>幻灯片 1</vt:lpstr>
      <vt:lpstr>幻灯片 2</vt:lpstr>
      <vt:lpstr>幻灯片 3</vt:lpstr>
      <vt:lpstr>幻灯片 4</vt:lpstr>
      <vt:lpstr>幻灯片 5</vt:lpstr>
      <vt:lpstr>幻灯片 6</vt:lpstr>
      <vt:lpstr>                        Nigeria is richly endowed with land and mineral resources</vt:lpstr>
      <vt:lpstr>  The Agricultural Sector</vt:lpstr>
      <vt:lpstr>幻灯片 9</vt:lpstr>
      <vt:lpstr>Reasons to invest in Nigeria </vt:lpstr>
      <vt:lpstr>NIPC promotes and facilitates business investments to Nigeria</vt:lpstr>
      <vt:lpstr>National Investment Legislation</vt:lpstr>
      <vt:lpstr>Several statutory incentives and sector specific incentives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Windows 用户</cp:lastModifiedBy>
  <cp:revision>210</cp:revision>
  <dcterms:created xsi:type="dcterms:W3CDTF">2014-04-11T02:33:39Z</dcterms:created>
  <dcterms:modified xsi:type="dcterms:W3CDTF">2017-10-12T15:17:25Z</dcterms:modified>
</cp:coreProperties>
</file>